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3.xml" ContentType="application/vnd.openxmlformats-officedocument.them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4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5.xml" ContentType="application/vnd.openxmlformats-officedocument.theme+xml"/>
  <Override PartName="/ppt/tags/tag22.xml" ContentType="application/vnd.openxmlformats-officedocument.presentationml.tags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6.xml" ContentType="application/vnd.openxmlformats-officedocument.them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theme/theme7.xml" ContentType="application/vnd.openxmlformats-officedocument.them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8.xml" ContentType="application/vnd.openxmlformats-officedocument.them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theme/theme9.xml" ContentType="application/vnd.openxmlformats-officedocument.them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theme/theme10.xml" ContentType="application/vnd.openxmlformats-officedocument.them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tags/tag49.xml" ContentType="application/vnd.openxmlformats-officedocument.presentationml.tags+xml"/>
  <Override PartName="/ppt/notesSlides/notesSlide2.xml" ContentType="application/vnd.openxmlformats-officedocument.presentationml.notesSlide+xml"/>
  <Override PartName="/ppt/comments/modernComment_19A_716FC710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4"/>
    <p:sldMasterId id="2147483848" r:id="rId5"/>
    <p:sldMasterId id="2147483882" r:id="rId6"/>
    <p:sldMasterId id="2147483949" r:id="rId7"/>
    <p:sldMasterId id="2147483979" r:id="rId8"/>
    <p:sldMasterId id="2147484058" r:id="rId9"/>
    <p:sldMasterId id="2147484193" r:id="rId10"/>
    <p:sldMasterId id="2147484219" r:id="rId11"/>
    <p:sldMasterId id="2147484261" r:id="rId12"/>
    <p:sldMasterId id="2147484356" r:id="rId13"/>
  </p:sldMasterIdLst>
  <p:notesMasterIdLst>
    <p:notesMasterId r:id="rId33"/>
  </p:notesMasterIdLst>
  <p:handoutMasterIdLst>
    <p:handoutMasterId r:id="rId34"/>
  </p:handoutMasterIdLst>
  <p:sldIdLst>
    <p:sldId id="290" r:id="rId14"/>
    <p:sldId id="404" r:id="rId15"/>
    <p:sldId id="328" r:id="rId16"/>
    <p:sldId id="2147483637" r:id="rId17"/>
    <p:sldId id="2147483551" r:id="rId18"/>
    <p:sldId id="259" r:id="rId19"/>
    <p:sldId id="258" r:id="rId20"/>
    <p:sldId id="267" r:id="rId21"/>
    <p:sldId id="273" r:id="rId22"/>
    <p:sldId id="274" r:id="rId23"/>
    <p:sldId id="423" r:id="rId24"/>
    <p:sldId id="357" r:id="rId25"/>
    <p:sldId id="421" r:id="rId26"/>
    <p:sldId id="262" r:id="rId27"/>
    <p:sldId id="410" r:id="rId28"/>
    <p:sldId id="287" r:id="rId29"/>
    <p:sldId id="340" r:id="rId30"/>
    <p:sldId id="265" r:id="rId31"/>
    <p:sldId id="346" r:id="rId32"/>
  </p:sldIdLst>
  <p:sldSz cx="12192000" cy="6858000"/>
  <p:notesSz cx="7102475" cy="9388475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C" id="{7373FBF5-0F2D-4BA5-9206-DFD4CA81E348}">
          <p14:sldIdLst>
            <p14:sldId id="290"/>
            <p14:sldId id="404"/>
            <p14:sldId id="328"/>
            <p14:sldId id="2147483637"/>
            <p14:sldId id="2147483551"/>
            <p14:sldId id="259"/>
            <p14:sldId id="258"/>
            <p14:sldId id="267"/>
            <p14:sldId id="273"/>
            <p14:sldId id="274"/>
            <p14:sldId id="423"/>
            <p14:sldId id="357"/>
            <p14:sldId id="421"/>
            <p14:sldId id="262"/>
            <p14:sldId id="410"/>
          </p14:sldIdLst>
        </p14:section>
        <p14:section name="Informed Consent Procedure" id="{04090209-E8DD-4421-BC37-AE03F2B1D559}">
          <p14:sldIdLst>
            <p14:sldId id="287"/>
          </p14:sldIdLst>
        </p14:section>
        <p14:section name="Points to Remember" id="{666297D3-353E-4BE3-91AF-7A815E09E297}">
          <p14:sldIdLst>
            <p14:sldId id="340"/>
            <p14:sldId id="265"/>
            <p14:sldId id="34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D9CC6B17-759B-EB79-E651-5CA1ED3A6379}" name="Hashimoto, Yuki" initials="" userId="S::yuki.hashimoto@takeda.com::720a3334-3740-472a-8e2e-28164c415bc6" providerId="AD"/>
  <p188:author id="{E2A0CA19-4AD9-B7F5-906D-596B9C9D69C2}" name="Fitzwater, Erica" initials="EF" userId="Fitzwater, Erica" providerId="None"/>
  <p188:author id="{BCCE4F29-F87B-3016-C47A-68EE0A3E4524}" name="Fitzwater, Erica" initials="" userId="S::erica.fitzwater@takeda.com::cb81631c-47c3-45c5-8cdf-30ef1f0f20de" providerId="AD"/>
  <p188:author id="{6539722A-BC0D-D8D7-87D1-62B9064745FF}" name="Gregory, Cyndi" initials="" userId="S::cyndi.gregory@takeda.com::009f46c5-3b23-4f5e-925b-c876ab78f910" providerId="AD"/>
  <p188:author id="{95A2C52F-A4E1-8F93-2050-A6D16315727A}" name="Kakde, Dikshanti" initials="DK" userId="S::dikshanti.kakde@iqvia.com::239ad715-36ad-426a-9e42-ca1206e571ec" providerId="AD"/>
  <p188:author id="{224A2632-C205-7C32-01C7-2D0E85EEE6F3}" name="KHAN SAQUIB, AHMED AZIZ" initials="KA" userId="S::ahmedaziz.khansaquib_iqvia.com#ext#@mytakeda.onmicrosoft.com::2b881d25-f029-4573-9e05-5e838f142095" providerId="AD"/>
  <p188:author id="{67FF4932-2A2E-148C-2B2A-FC12A6DBF126}" name="Houri, Jade (ext)" initials="JH" userId="S::jade.houri@takeda.com::57ad125e-6ce4-4584-a7d3-578226ad3ea1" providerId="AD"/>
  <p188:author id="{09894A36-7919-D997-153E-33CFFA21ADC5}" name="Kanno, Mizuki" initials="KM" userId="S::mizuki.kanno@takeda.com::35c2bf76-2255-45ec-bfe8-d9ea082a1a04" providerId="AD"/>
  <p188:author id="{64A63037-000B-BE13-A3B2-FB1F18A58D5E}" name="Chen, Tracy" initials="TC" userId="S::tracy.chen@takeda.com::f11ed760-f2ad-4f32-bc58-0b2d151691c0" providerId="AD"/>
  <p188:author id="{C024BE38-2547-182B-11B3-08337C028BD8}" name="Dickerson, Matt" initials="" userId="S::matt.dickerson@takeda.com::3c9d6a82-b747-441d-b8c7-dec27529db2b" providerId="AD"/>
  <p188:author id="{D45B543C-0D6B-74EF-6180-F00410F69963}" name="Gilpin, Kristi" initials="GK" userId="S::kristiana.gilpin@takeda.com::bfe6832d-42f3-4957-a667-4cf4fcb50639" providerId="AD"/>
  <p188:author id="{3208343D-070A-B901-FDBF-861075D08108}" name="Sedletska, Yuliya" initials="SY" userId="S::yuliya.sedletska@psi-cro.com::a0fe45f2-2a99-4f97-92ae-2191c200f5eb" providerId="AD"/>
  <p188:author id="{18775243-EC76-65F5-F987-C40B6304D925}" name="Chokshi, Vimarsh" initials="VC" userId="S::vimarsh.chokshi@takeda.com::630770e0-a45f-40f2-a2c7-57327d6cf39a" providerId="AD"/>
  <p188:author id="{68D0D043-DAE4-4250-DBD1-A41573D6575E}" name="D'Aquila, Theresa" initials="DT" userId="S::theresa.daquila@takeda.com::04dee90b-45d5-449b-8a94-28fa2c548789" providerId="AD"/>
  <p188:author id="{CF369D4A-DD6C-44AA-DC48-2AE9BDDBBD99}" name="Morein, Lauren" initials="ML" userId="S::lauren.morein@takeda.com::b29d833e-1c47-485c-ada0-0e3e10616dc4" providerId="AD"/>
  <p188:author id="{A03C8250-FEBE-DC27-8B89-49BF668F6C6D}" name="Chung, Jeanenne" initials="JC" userId="S::Jeanenne.Chung@Takeda.com::d3497a7f-d2e1-4b2f-a75e-13ed5834b7a7" providerId="AD"/>
  <p188:author id="{34A2E25C-D78A-8AF6-95B9-116BD6FAF384}" name="Dareenea Dkhar [Chillibreeze]" initials="DD" userId="S::dareenea.d@chillibreeze.com::d558eae8-4309-456e-9b83-8146df363110" providerId="AD"/>
  <p188:author id="{2BAB775E-6CB4-FF62-04B0-EF5256BB25B8}" name="Winegar, Carissa" initials="" userId="S::carissa.mangus@takeda.com::f2db7a3f-cbea-46d0-921b-65c950c92f79" providerId="AD"/>
  <p188:author id="{0C46C25F-5A49-960F-1D29-9AF4D2503F26}" name="Ricks, Tia" initials="RT" userId="S::tia.ricks_iqvia.com#ext#@mytakeda.onmicrosoft.com::90ce78b1-f2b4-471c-84a8-e3706d05dd18" providerId="AD"/>
  <p188:author id="{E1F99665-771A-4105-1C2F-62F8DF266FC9}" name="Edelshtein, Avital" initials="EA" userId="S::avital.edelshtein_iqvia.com#ext#@mytakeda.onmicrosoft.com::edefa6e0-7248-4715-82ba-1fce07877e8e" providerId="AD"/>
  <p188:author id="{451DAA65-4D45-D7B9-86B9-0438A51A92B7}" name="Greening, Lauren (ext)" initials="LG" userId="S::lauren.greening@takeda.com::dc90457d-45b4-4f18-99da-577d7e40ee96" providerId="AD"/>
  <p188:author id="{69C58D69-3B72-5668-9FCC-986EBFB332D2}" name="Shastrula, Himaja" initials="SH" userId="S::himaja.shastrula@iqvia.com::0819ce39-ba4c-45fc-9d82-61215dea07ed" providerId="AD"/>
  <p188:author id="{128D4076-3FC6-658D-A5CA-212567849B14}" name="Tiggs, Ijeoma" initials="IT" userId="S::ijeoma.tiggs@takeda.com::5126f782-983d-47bc-b487-d62c1e4c6f1e" providerId="AD"/>
  <p188:author id="{CDCF3E77-72FC-CEC7-4BEC-BFA6045417B7}" name="Melendez, Marycruz (ext)" initials="MM" userId="S::marycruz.melendez@takeda.com::adbcc258-ee14-4d1a-b090-f1dce38b06b2" providerId="AD"/>
  <p188:author id="{C3747081-530E-6DEE-5D45-7DA227C47D72}" name="Summers, Carlette" initials="" userId="S::carlette.summers@takeda.com::638fc288-69ca-479e-a416-26a3ddd796cd" providerId="AD"/>
  <p188:author id="{14229184-92D1-1FA1-2563-00163B6A4999}" name="Yeh, Tammie" initials="" userId="S::tammie.yeh@takeda.com::a03e6484-663e-45ee-a163-b6e4e68634e8" providerId="AD"/>
  <p188:author id="{37392586-5DA9-08F5-3380-C9E5BD68C26E}" name="Cukrow, Diane" initials="DMC" userId="Cukrow, Diane" providerId="None"/>
  <p188:author id="{63A48089-E85B-D9A6-D300-006C94C70DEB}" name="Vazquez, Maria (ext)" initials="VM" userId="S::maria.vazquez@takeda.com::05cec4a6-ff89-4ed3-8792-e3b60ec6479e" providerId="AD"/>
  <p188:author id="{B9AFFB9A-C6DE-2EFC-5891-28217FA7614E}" name="Lisi, Joe" initials="LJ" userId="S::joseph.lisi@takeda.com::017feb6b-f3df-4abe-81d4-401e548a1081" providerId="AD"/>
  <p188:author id="{AA4858A1-C74C-7F10-A97C-AB8BB9489DBD}" name="Wheeler, Rebekah (ext)" initials="WR" userId="S::rebekah.wheeler@takeda.com::ff30e3da-195c-43fc-8adb-2b0bb8e3331f" providerId="AD"/>
  <p188:author id="{7B0B6EAA-AD5E-14C3-91B2-FDF98E81D35C}" name="Mickley, Nikki" initials="MN" userId="S::nikki.mickley_iqvia.com#ext#@mytakeda.onmicrosoft.com::a5f1fb40-52a9-46a7-8f1c-b740da4b8f94" providerId="AD"/>
  <p188:author id="{8D0149BA-BCF8-E048-20C7-E1A61369900A}" name="Rothstein, Jamie Jay" initials="JR" userId="S::jamie-jay.rothstein@takeda.com::8b88c50b-cd06-4574-8d6a-b9c2c4e2a3d5" providerId="AD"/>
  <p188:author id="{E8AD7FBB-E868-6A11-9238-AB67FD76ACC3}" name="Sanders-Cordero, Ashley" initials="AS" userId="S::ashley.sanders@q2labsolutions.com::a545097a-170b-4d7e-8aed-6ea7189f1dbb" providerId="AD"/>
  <p188:author id="{D157ACBE-B3B0-1993-1C0E-7AF959E445CD}" name="Agarwal, Priyanka 1" initials="PA" userId="S::priyanka.agarwal1@takeda.com::baed68d9-992c-4d17-823f-4215becff598" providerId="AD"/>
  <p188:author id="{E3953CC1-2040-668B-2F44-22F88F8F4805}" name="Tellier, Adam" initials="" userId="S::adam.tellier@takeda.com::f13923ec-f3be-49cc-a0f0-a940ba6257b4" providerId="AD"/>
  <p188:author id="{48BFE8C3-B0E1-7740-C615-FBA946303A8B}" name="Broecker Roset, Katie" initials="KB" userId="S::Katie.Broecker@takeda.com::6ae549a7-8a94-4b36-ba63-c21fa15e84fd" providerId="AD"/>
  <p188:author id="{5448CFC7-0A4F-FB44-5A83-10CF313F2EBF}" name="Adrien Kharkongor [Chillibreeze]" initials="AK[" userId="S::adrien.kharkongor@chillibreeze.com::2d540821-790f-43ce-829a-a531a34b6b50" providerId="AD"/>
  <p188:author id="{D1C262CF-B293-2EF5-9420-60B7D16E2A64}" name="Hurst, Emily" initials="HE" userId="S::emily.hurst2@q2labsolutions.com::25877467-6768-467d-ab8f-3b5c4cd5bd3c" providerId="AD"/>
  <p188:author id="{59FD3CD0-430A-F212-EBCE-9EAF8DBE5566}" name="Choi, Alice" initials="CA" userId="S::alice.choi@takeda.com::f5ef4a82-8a56-4709-bc6a-6d292df59caa" providerId="AD"/>
  <p188:author id="{7D6DB8D5-B426-9EDD-74B1-021516B03887}" name="Ricks, Tia" initials="RT" userId="S::tia.ricks@quintiles.com::525de235-d961-419d-9dd7-f07b037e72fc" providerId="AD"/>
  <p188:author id="{62194DD6-4574-DA29-E1A1-4DF2D7974AC9}" name="Uematsu, Atsushi" initials="UA" userId="S::atsushi.uematsu_iqvia.com#ext#@mytakeda.onmicrosoft.com::8a82e653-9582-4a26-a78d-2d61d3494341" providerId="AD"/>
  <p188:author id="{633E37DF-DDF4-7284-C70F-74D8EDBEF9F6}" name="Broecker Roset, Katie" initials="BK" userId="S::katie.broecker@takeda.com::6ae549a7-8a94-4b36-ba63-c21fa15e84fd" providerId="AD"/>
  <p188:author id="{4F8706E0-7618-0510-2EBE-6C8D7D6DC1A5}" name="Preston, Ted" initials="TP" userId="S::theodore.preston@takeda.com::fa34e828-c974-49f8-9ddd-bcc81b029caa" providerId="AD"/>
  <p188:author id="{D5FBDCE1-7931-6E19-1C3C-360E27F34523}" name="Kelsey Matlack" initials="KM" userId="S::kelsey.matlack@signanthealth.com::261f492c-5f14-4dd0-8b84-568b3404908b" providerId="AD"/>
  <p188:author id="{1A5E37E7-656B-5AD8-BB64-3624F9C8EC4E}" name="Hennessy, Meliessa" initials="" userId="S::meliessa.hennessy@takeda.com::0bc6b5c7-7353-446b-b617-87449bc99516" providerId="AD"/>
  <p188:author id="{C43785E7-F0BD-1AEE-1B06-59685AC012D7}" name="Jara, Nicolás" initials="JN" userId="S::nicolas.jara@q2labsolutions.com::cb591ee7-b95b-49ba-9e65-de8d74be0244" providerId="AD"/>
  <p188:author id="{67EF3FEE-316E-1192-6698-7AB2313E00D8}" name="Sheykin, Yury" initials="SY" userId="S::yury.sheykin@takeda.com::f6a6220e-d01e-427a-95b8-60e8e3667a0e" providerId="AD"/>
  <p188:author id="{AFF815F0-3366-03EC-D5C4-41FF3ADC065E}" name="Brooks, Mary 1" initials="B1" userId="S::mary.brooks1@takeda.com::866eb4a1-1622-429c-a30a-1d02719f870c" providerId="AD"/>
  <p188:author id="{8E23B7FC-3A9C-7DA9-3E6F-F9932257CD9C}" name="DAquila, Erica" initials="DE" userId="S::erica.daquila@takeda.com::13fab594-7cb9-4369-b281-223dbec39ee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9D9D9"/>
    <a:srgbClr val="585655"/>
    <a:srgbClr val="666699"/>
    <a:srgbClr val="000099"/>
    <a:srgbClr val="00B050"/>
    <a:srgbClr val="5B8595"/>
    <a:srgbClr val="595454"/>
    <a:srgbClr val="FFC000"/>
    <a:srgbClr val="7764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403647-DF00-43C8-079A-4DF20E225528}" v="21" dt="2026-02-18T20:44:04.242"/>
    <p1510:client id="{CEB75C7F-AA20-AAE7-5A9F-D597C16B51C7}" v="195" dt="2026-02-18T20:41:39.1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23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tableStyles" Target="tableStyles.xml"/><Relationship Id="rId21" Type="http://schemas.openxmlformats.org/officeDocument/2006/relationships/slide" Target="slides/slide8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tags" Target="tags/tag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/Relationships>
</file>

<file path=ppt/comments/modernComment_19A_716FC71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B667E5F-BEB8-4D1E-BE5A-430F6E764649}" authorId="{8D0149BA-BCF8-E048-20C7-E1A61369900A}" created="2026-02-08T19:19:08.083" startDate="2026-02-08T19:19:08.084" dueDate="2026-02-08T19:19:08.084" assignedTo="{1A5E37E7-656B-5AD8-BB64-3624F9C8EC4E}" title="@Hennessy, Meliessa please confirm for accuracy, TY JJR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903150864" sldId="410"/>
      <ac:spMk id="6" creationId="{9348ECB4-BFDB-C6AA-E528-EC7134DA4082}"/>
    </ac:deMkLst>
    <p188:replyLst>
      <p188:reply id="{796B4CD5-E818-4A70-920C-6FFFF1592954}" authorId="{1A5E37E7-656B-5AD8-BB64-3624F9C8EC4E}" created="2026-02-09T14:55:01.463">
        <p188:txBody>
          <a:bodyPr/>
          <a:lstStyle/>
          <a:p>
            <a:r>
              <a:rPr lang="en-US"/>
              <a:t>Reviewed and edited; proposed to be after the descriptive slide</a:t>
            </a:r>
          </a:p>
        </p188:txBody>
      </p188:reply>
      <p188:reply id="{7C9700E8-D251-430A-9C91-6DF35FDA3B55}" authorId="{8D0149BA-BCF8-E048-20C7-E1A61369900A}" created="2026-02-10T13:59:03.453">
        <p188:txBody>
          <a:bodyPr/>
          <a:lstStyle/>
          <a:p>
            <a:r>
              <a:rPr lang="en-US"/>
              <a:t>[@Hennessy, Meliessa] ,Kindly move this slide where you would like it in the deck. </a:t>
            </a:r>
          </a:p>
        </p188:txBody>
      </p188:reply>
    </p188:replyLst>
    <p188:txBody>
      <a:bodyPr/>
      <a:lstStyle/>
      <a:p>
        <a:r>
          <a:rPr lang="en-US"/>
          <a:t>[@Hennessy, Meliessa]  please confirm for accuracy, TY JJR</a:t>
        </a:r>
      </a:p>
    </p188:txBody>
    <p188:extLst>
      <p:ext xmlns:p="http://schemas.openxmlformats.org/presentationml/2006/main" uri="{5BB2D875-25FF-4072-B9AC-8F64D62656EB}">
        <p228:taskDetails xmlns:p228="http://schemas.microsoft.com/office/powerpoint/2022/08/main">
          <p228:history>
            <p228:event time="2026-02-08T19:19:08.083" id="{1A9C9813-FFDE-44C1-A1D6-005AB56F6B16}">
              <p228:atrbtn authorId="{8D0149BA-BCF8-E048-20C7-E1A61369900A}"/>
              <p228:anchr>
                <p228:comment id="{0B667E5F-BEB8-4D1E-BE5A-430F6E764649}"/>
              </p228:anchr>
              <p228:add/>
            </p228:event>
            <p228:event time="2026-02-08T19:19:08.083" id="{C165F36B-82DE-4BBE-A352-0112FF7B5F43}">
              <p228:atrbtn authorId="{8D0149BA-BCF8-E048-20C7-E1A61369900A}"/>
              <p228:anchr>
                <p228:comment id="{0B667E5F-BEB8-4D1E-BE5A-430F6E764649}"/>
              </p228:anchr>
              <p228:asgn authorId="{1A5E37E7-656B-5AD8-BB64-3624F9C8EC4E}"/>
            </p228:event>
            <p228:event time="2026-02-08T19:19:08.083" id="{FBDB1312-CE80-41C3-815A-AA774A9B3112}">
              <p228:atrbtn authorId="{8D0149BA-BCF8-E048-20C7-E1A61369900A}"/>
              <p228:anchr>
                <p228:comment id="{0B667E5F-BEB8-4D1E-BE5A-430F6E764649}"/>
              </p228:anchr>
              <p228:title val="@Hennessy, Meliessa please confirm for accuracy, TY JJR"/>
            </p228:event>
            <p228:event time="2026-02-08T19:19:08.083" id="{B4FB586E-1A1C-4972-9B84-E30FBAB9A064}">
              <p228:atrbtn authorId="{8D0149BA-BCF8-E048-20C7-E1A61369900A}"/>
              <p228:anchr>
                <p228:comment id="{0B667E5F-BEB8-4D1E-BE5A-430F6E764649}"/>
              </p228:anchr>
              <p228:date stDt="2026-02-08T19:19:08.084" endDt="2026-02-08T19:19:08.084"/>
            </p228:event>
          </p228:history>
        </p228:taskDetails>
      </p:ext>
    </p188:extLst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7739" cy="469424"/>
          </a:xfrm>
          <a:prstGeom prst="rect">
            <a:avLst/>
          </a:prstGeom>
        </p:spPr>
        <p:txBody>
          <a:bodyPr vert="horz" lIns="93481" tIns="46741" rIns="93481" bIns="46741" rtlCol="0"/>
          <a:lstStyle>
            <a:lvl1pPr algn="l">
              <a:defRPr sz="1200"/>
            </a:lvl1pPr>
          </a:lstStyle>
          <a:p>
            <a:endParaRPr lang="en-GB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4" y="0"/>
            <a:ext cx="3077739" cy="469424"/>
          </a:xfrm>
          <a:prstGeom prst="rect">
            <a:avLst/>
          </a:prstGeom>
        </p:spPr>
        <p:txBody>
          <a:bodyPr vert="horz" lIns="93481" tIns="46741" rIns="93481" bIns="46741" rtlCol="0"/>
          <a:lstStyle>
            <a:lvl1pPr algn="r">
              <a:defRPr sz="1200"/>
            </a:lvl1pPr>
          </a:lstStyle>
          <a:p>
            <a:fld id="{63D833A6-89B2-4E59-B816-98FC662F0DC8}" type="datetimeFigureOut">
              <a:rPr lang="en-GB" smtClean="0">
                <a:latin typeface="Arial" pitchFamily="34" charset="0"/>
              </a:rPr>
              <a:pPr/>
              <a:t>10/04/2026</a:t>
            </a:fld>
            <a:endParaRPr lang="en-GB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917422"/>
            <a:ext cx="3077739" cy="469424"/>
          </a:xfrm>
          <a:prstGeom prst="rect">
            <a:avLst/>
          </a:prstGeom>
        </p:spPr>
        <p:txBody>
          <a:bodyPr vert="horz" lIns="93481" tIns="46741" rIns="93481" bIns="46741" rtlCol="0" anchor="b"/>
          <a:lstStyle>
            <a:lvl1pPr algn="l">
              <a:defRPr sz="1200"/>
            </a:lvl1pPr>
          </a:lstStyle>
          <a:p>
            <a:endParaRPr lang="en-GB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4" y="8917422"/>
            <a:ext cx="3077739" cy="469424"/>
          </a:xfrm>
          <a:prstGeom prst="rect">
            <a:avLst/>
          </a:prstGeom>
        </p:spPr>
        <p:txBody>
          <a:bodyPr vert="horz" lIns="93481" tIns="46741" rIns="93481" bIns="46741" rtlCol="0" anchor="b"/>
          <a:lstStyle>
            <a:lvl1pPr algn="r">
              <a:defRPr sz="1200"/>
            </a:lvl1pPr>
          </a:lstStyle>
          <a:p>
            <a:fld id="{261B4CCA-2906-4838-8FE1-F7441AF9A580}" type="slidenum">
              <a:rPr lang="en-GB" smtClean="0">
                <a:latin typeface="Arial" pitchFamily="34" charset="0"/>
              </a:rPr>
              <a:pPr/>
              <a:t>‹#›</a:t>
            </a:fld>
            <a:endParaRPr lang="en-GB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8915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7739" cy="469424"/>
          </a:xfrm>
          <a:prstGeom prst="rect">
            <a:avLst/>
          </a:prstGeom>
        </p:spPr>
        <p:txBody>
          <a:bodyPr vert="horz" lIns="93481" tIns="46741" rIns="93481" bIns="46741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4" y="0"/>
            <a:ext cx="3077739" cy="469424"/>
          </a:xfrm>
          <a:prstGeom prst="rect">
            <a:avLst/>
          </a:prstGeom>
        </p:spPr>
        <p:txBody>
          <a:bodyPr vert="horz" lIns="93481" tIns="46741" rIns="93481" bIns="46741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2C58D2FE-2A44-4484-B07F-521D2BBA88EA}" type="datetimeFigureOut">
              <a:rPr lang="en-GB" smtClean="0"/>
              <a:pPr/>
              <a:t>10/04/2026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03263"/>
            <a:ext cx="6261100" cy="352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81" tIns="46741" rIns="93481" bIns="46741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9" y="4459526"/>
            <a:ext cx="5681980" cy="4224814"/>
          </a:xfrm>
          <a:prstGeom prst="rect">
            <a:avLst/>
          </a:prstGeom>
        </p:spPr>
        <p:txBody>
          <a:bodyPr vert="horz" lIns="93481" tIns="46741" rIns="93481" bIns="4674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917422"/>
            <a:ext cx="3077739" cy="469424"/>
          </a:xfrm>
          <a:prstGeom prst="rect">
            <a:avLst/>
          </a:prstGeom>
        </p:spPr>
        <p:txBody>
          <a:bodyPr vert="horz" lIns="93481" tIns="46741" rIns="93481" bIns="46741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4" y="8917422"/>
            <a:ext cx="3077739" cy="469424"/>
          </a:xfrm>
          <a:prstGeom prst="rect">
            <a:avLst/>
          </a:prstGeom>
        </p:spPr>
        <p:txBody>
          <a:bodyPr vert="horz" lIns="93481" tIns="46741" rIns="93481" bIns="46741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28B34DC6-40F5-4A87-A18A-A2EEC8FC048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520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641">
              <a:defRPr/>
            </a:pPr>
            <a:fld id="{28B34DC6-40F5-4A87-A18A-A2EEC8FC0489}" type="slidenum">
              <a:rPr lang="en-GB">
                <a:solidFill>
                  <a:prstClr val="black"/>
                </a:solidFill>
              </a:rPr>
              <a:pPr defTabSz="924641">
                <a:defRPr/>
              </a:pPr>
              <a:t>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593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C1E97-74B8-FDAA-0AE1-7E59DD4E1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921388-B8D9-BFF1-8740-92EB9C87E2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A5CC27-43C2-920B-9A1B-02C5E8C1EB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007F11-346D-0B57-22BB-59E55B58FD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4641">
              <a:defRPr/>
            </a:pPr>
            <a:fld id="{A9FB22D2-E2AC-4AB4-897C-FB9C2ACBA39C}" type="slidenum">
              <a:rPr lang="en-US">
                <a:solidFill>
                  <a:prstClr val="black"/>
                </a:solidFill>
                <a:latin typeface="Aptos" panose="02110004020202020204"/>
              </a:rPr>
              <a:pPr defTabSz="924641">
                <a:defRPr/>
              </a:pPr>
              <a:t>5</a:t>
            </a:fld>
            <a:endParaRPr lang="en-US">
              <a:solidFill>
                <a:prstClr val="black"/>
              </a:solidFill>
              <a:latin typeface="Aptos" panose="021100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130462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7.pn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c/Psicroag" TargetMode="External"/><Relationship Id="rId13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12" Type="http://schemas.openxmlformats.org/officeDocument/2006/relationships/hyperlink" Target="https://www.xing.com/companies/psicro" TargetMode="External"/><Relationship Id="rId2" Type="http://schemas.openxmlformats.org/officeDocument/2006/relationships/hyperlink" Target="https://www.linkedin.com/company/psi-cro-ag" TargetMode="External"/><Relationship Id="rId16" Type="http://schemas.openxmlformats.org/officeDocument/2006/relationships/image" Target="../media/image53.png"/><Relationship Id="rId1" Type="http://schemas.openxmlformats.org/officeDocument/2006/relationships/slideMaster" Target="../slideMasters/slideMaster5.xml"/><Relationship Id="rId6" Type="http://schemas.openxmlformats.org/officeDocument/2006/relationships/hyperlink" Target="https://twitter.com/psicro" TargetMode="External"/><Relationship Id="rId11" Type="http://schemas.openxmlformats.org/officeDocument/2006/relationships/image" Target="../media/image61.png"/><Relationship Id="rId5" Type="http://schemas.openxmlformats.org/officeDocument/2006/relationships/image" Target="../media/image58.png"/><Relationship Id="rId15" Type="http://schemas.openxmlformats.org/officeDocument/2006/relationships/image" Target="../media/image63.png"/><Relationship Id="rId10" Type="http://schemas.openxmlformats.org/officeDocument/2006/relationships/hyperlink" Target="https://plus.google.com/+Psicroag" TargetMode="External"/><Relationship Id="rId4" Type="http://schemas.openxmlformats.org/officeDocument/2006/relationships/hyperlink" Target="https://facebook.com/psicro" TargetMode="External"/><Relationship Id="rId9" Type="http://schemas.openxmlformats.org/officeDocument/2006/relationships/image" Target="../media/image60.png"/><Relationship Id="rId14" Type="http://schemas.openxmlformats.org/officeDocument/2006/relationships/hyperlink" Target="https://www.instagram.com/psicro/" TargetMode="Externa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c/Psicroag" TargetMode="External"/><Relationship Id="rId13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12" Type="http://schemas.openxmlformats.org/officeDocument/2006/relationships/hyperlink" Target="https://www.xing.com/companies/psicro" TargetMode="External"/><Relationship Id="rId2" Type="http://schemas.openxmlformats.org/officeDocument/2006/relationships/hyperlink" Target="https://www.linkedin.com/company/psi-cro-ag" TargetMode="External"/><Relationship Id="rId16" Type="http://schemas.openxmlformats.org/officeDocument/2006/relationships/image" Target="../media/image68.png"/><Relationship Id="rId1" Type="http://schemas.openxmlformats.org/officeDocument/2006/relationships/slideMaster" Target="../slideMasters/slideMaster5.xml"/><Relationship Id="rId6" Type="http://schemas.openxmlformats.org/officeDocument/2006/relationships/hyperlink" Target="https://twitter.com/psicro" TargetMode="External"/><Relationship Id="rId11" Type="http://schemas.openxmlformats.org/officeDocument/2006/relationships/image" Target="../media/image61.png"/><Relationship Id="rId5" Type="http://schemas.openxmlformats.org/officeDocument/2006/relationships/image" Target="../media/image58.png"/><Relationship Id="rId15" Type="http://schemas.openxmlformats.org/officeDocument/2006/relationships/image" Target="../media/image72.png"/><Relationship Id="rId10" Type="http://schemas.openxmlformats.org/officeDocument/2006/relationships/hyperlink" Target="https://plus.google.com/+Psicroag" TargetMode="External"/><Relationship Id="rId4" Type="http://schemas.openxmlformats.org/officeDocument/2006/relationships/hyperlink" Target="https://facebook.com/psicro" TargetMode="External"/><Relationship Id="rId9" Type="http://schemas.openxmlformats.org/officeDocument/2006/relationships/image" Target="../media/image60.png"/><Relationship Id="rId14" Type="http://schemas.openxmlformats.org/officeDocument/2006/relationships/hyperlink" Target="https://www.instagram.com/psicro/" TargetMode="Externa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png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sv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7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7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7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7.png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8.xml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9.jpeg"/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8.xml"/><Relationship Id="rId1" Type="http://schemas.openxmlformats.org/officeDocument/2006/relationships/tags" Target="../tags/tag28.xml"/><Relationship Id="rId5" Type="http://schemas.openxmlformats.org/officeDocument/2006/relationships/image" Target="../media/image78.png"/><Relationship Id="rId4" Type="http://schemas.openxmlformats.org/officeDocument/2006/relationships/image" Target="../media/image81.emf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8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8.xml"/><Relationship Id="rId1" Type="http://schemas.openxmlformats.org/officeDocument/2006/relationships/tags" Target="../tags/tag29.xml"/><Relationship Id="rId5" Type="http://schemas.openxmlformats.org/officeDocument/2006/relationships/image" Target="../media/image82.jpeg"/><Relationship Id="rId4" Type="http://schemas.openxmlformats.org/officeDocument/2006/relationships/image" Target="../media/image77.emf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Master" Target="../slideMasters/slideMaster8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8.xml"/></Relationships>
</file>

<file path=ppt/slideLayouts/_rels/slideLayout2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8.xml"/><Relationship Id="rId1" Type="http://schemas.openxmlformats.org/officeDocument/2006/relationships/tags" Target="../tags/tag30.xml"/><Relationship Id="rId6" Type="http://schemas.openxmlformats.org/officeDocument/2006/relationships/image" Target="../media/image80.png"/><Relationship Id="rId5" Type="http://schemas.openxmlformats.org/officeDocument/2006/relationships/image" Target="../media/image84.jpeg"/><Relationship Id="rId4" Type="http://schemas.openxmlformats.org/officeDocument/2006/relationships/image" Target="../media/image77.emf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8.xml"/><Relationship Id="rId1" Type="http://schemas.openxmlformats.org/officeDocument/2006/relationships/tags" Target="../tags/tag31.xml"/><Relationship Id="rId5" Type="http://schemas.openxmlformats.org/officeDocument/2006/relationships/image" Target="../media/image80.png"/><Relationship Id="rId4" Type="http://schemas.openxmlformats.org/officeDocument/2006/relationships/image" Target="../media/image81.emf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8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Master" Target="../slideMasters/slideMaster8.xml"/></Relationships>
</file>

<file path=ppt/slideLayouts/_rels/slideLayout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Master" Target="../slideMasters/slideMaster8.xml"/></Relationships>
</file>

<file path=ppt/slideLayouts/_rels/slideLayout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5.emf"/><Relationship Id="rId1" Type="http://schemas.openxmlformats.org/officeDocument/2006/relationships/slideMaster" Target="../slideMasters/slideMaster8.xml"/></Relationships>
</file>

<file path=ppt/slideLayouts/_rels/slideLayout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" Type="http://schemas.openxmlformats.org/officeDocument/2006/relationships/slideMaster" Target="../slideMasters/slideMaster8.xml"/></Relationships>
</file>

<file path=ppt/slideLayouts/_rels/slideLayout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8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8.xml"/></Relationships>
</file>

<file path=ppt/slideLayouts/_rels/slideLayout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8.xml"/></Relationships>
</file>

<file path=ppt/slideLayouts/_rels/slideLayout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8.xml"/></Relationships>
</file>

<file path=ppt/slideLayouts/_rels/slideLayout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" Type="http://schemas.openxmlformats.org/officeDocument/2006/relationships/slideMaster" Target="../slideMasters/slideMaster8.xml"/></Relationships>
</file>

<file path=ppt/slideLayouts/_rels/slideLayout2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1.png"/></Relationships>
</file>

<file path=ppt/slideLayouts/_rels/slideLayout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8.xml"/></Relationships>
</file>

<file path=ppt/slideLayouts/_rels/slideLayout2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8.xml"/><Relationship Id="rId1" Type="http://schemas.openxmlformats.org/officeDocument/2006/relationships/tags" Target="../tags/tag32.xml"/><Relationship Id="rId6" Type="http://schemas.openxmlformats.org/officeDocument/2006/relationships/image" Target="../media/image87.svg"/><Relationship Id="rId5" Type="http://schemas.openxmlformats.org/officeDocument/2006/relationships/image" Target="../media/image86.png"/><Relationship Id="rId4" Type="http://schemas.openxmlformats.org/officeDocument/2006/relationships/image" Target="../media/image81.emf"/></Relationships>
</file>

<file path=ppt/slideLayouts/_rels/slideLayout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8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4.png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4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4.png"/></Relationships>
</file>

<file path=ppt/slideLayouts/_rels/slideLayout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9.xml"/></Relationships>
</file>

<file path=ppt/slideLayouts/_rels/slideLayout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17.png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9.xml"/></Relationships>
</file>

<file path=ppt/slideLayouts/_rels/slideLayout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9.xml"/></Relationships>
</file>

<file path=ppt/slideLayouts/_rels/slideLayout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tags" Target="../tags/tag37.xml"/><Relationship Id="rId7" Type="http://schemas.openxmlformats.org/officeDocument/2006/relationships/oleObject" Target="../embeddings/oleObject2.bin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39.xml"/><Relationship Id="rId10" Type="http://schemas.openxmlformats.org/officeDocument/2006/relationships/image" Target="../media/image8.png"/><Relationship Id="rId4" Type="http://schemas.openxmlformats.org/officeDocument/2006/relationships/tags" Target="../tags/tag38.xml"/><Relationship Id="rId9" Type="http://schemas.openxmlformats.org/officeDocument/2006/relationships/image" Target="../media/image6.png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42.xml"/><Relationship Id="rId7" Type="http://schemas.openxmlformats.org/officeDocument/2006/relationships/oleObject" Target="../embeddings/oleObject3.bin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44.xml"/><Relationship Id="rId10" Type="http://schemas.openxmlformats.org/officeDocument/2006/relationships/image" Target="../media/image20.emf"/><Relationship Id="rId4" Type="http://schemas.openxmlformats.org/officeDocument/2006/relationships/tags" Target="../tags/tag43.xml"/><Relationship Id="rId9" Type="http://schemas.openxmlformats.org/officeDocument/2006/relationships/image" Target="../media/image19.jpeg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73.png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0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0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13.bin"/></Relationships>
</file>

<file path=ppt/slideLayouts/_rels/slideLayout3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73.png"/></Relationships>
</file>

<file path=ppt/slideLayouts/_rels/slideLayout3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92.png"/></Relationships>
</file>

<file path=ppt/slideLayouts/_rels/slideLayout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73.png"/></Relationships>
</file>

<file path=ppt/slideLayouts/_rels/slideLayout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10.xml"/></Relationships>
</file>

<file path=ppt/slideLayouts/_rels/slideLayout3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3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7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tags" Target="../tags/tag8.xml"/><Relationship Id="rId7" Type="http://schemas.openxmlformats.org/officeDocument/2006/relationships/oleObject" Target="../embeddings/oleObject2.bin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0.xml"/><Relationship Id="rId10" Type="http://schemas.openxmlformats.org/officeDocument/2006/relationships/image" Target="../media/image8.png"/><Relationship Id="rId4" Type="http://schemas.openxmlformats.org/officeDocument/2006/relationships/tags" Target="../tags/tag9.xml"/><Relationship Id="rId9" Type="http://schemas.openxmlformats.org/officeDocument/2006/relationships/image" Target="../media/image6.png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13.xml"/><Relationship Id="rId7" Type="http://schemas.openxmlformats.org/officeDocument/2006/relationships/oleObject" Target="../embeddings/oleObject3.bin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.xml"/><Relationship Id="rId10" Type="http://schemas.openxmlformats.org/officeDocument/2006/relationships/image" Target="../media/image20.emf"/><Relationship Id="rId4" Type="http://schemas.openxmlformats.org/officeDocument/2006/relationships/tags" Target="../tags/tag14.xml"/><Relationship Id="rId9" Type="http://schemas.openxmlformats.org/officeDocument/2006/relationships/image" Target="../media/image19.jpe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4.bin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6.bin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5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82B9CECE-7D8F-8C4A-AFC6-A963B1F05594}"/>
              </a:ext>
            </a:extLst>
          </p:cNvPr>
          <p:cNvSpPr/>
          <p:nvPr userDrawn="1"/>
        </p:nvSpPr>
        <p:spPr>
          <a:xfrm>
            <a:off x="0" y="61263"/>
            <a:ext cx="255181" cy="849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chemeClr val="accent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1E79114-5B74-9547-8292-DAB8965D43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9005" y="506"/>
            <a:ext cx="11459359" cy="3428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2246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579722" y="3362246"/>
                </a:lnTo>
                <a:cubicBezTo>
                  <a:pt x="259550" y="3362246"/>
                  <a:pt x="0" y="3102696"/>
                  <a:pt x="0" y="2782524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  <p:pic>
        <p:nvPicPr>
          <p:cNvPr id="18" name="Picture 17" descr="Takeda">
            <a:extLst>
              <a:ext uri="{FF2B5EF4-FFF2-40B4-BE49-F238E27FC236}">
                <a16:creationId xmlns:a16="http://schemas.microsoft.com/office/drawing/2014/main" id="{5F9376FC-2A9F-C644-AD88-C6E1B65B4D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3362752"/>
            <a:ext cx="2251710" cy="1248865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F5E8E0A-41D4-8346-9248-0B9AAC7123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3956816"/>
            <a:ext cx="7699670" cy="1015681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</a:t>
            </a:r>
            <a:br>
              <a:rPr lang="en-GB"/>
            </a:br>
            <a:r>
              <a:rPr lang="en-GB"/>
              <a:t>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A63B8E-5554-A04E-B4C5-97ECEE58B6CC}"/>
              </a:ext>
            </a:extLst>
          </p:cNvPr>
          <p:cNvSpPr/>
          <p:nvPr userDrawn="1"/>
        </p:nvSpPr>
        <p:spPr>
          <a:xfrm>
            <a:off x="749005" y="3764031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2637423-F180-3943-B758-C8CCFA816E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7327E43-4F43-914D-BE65-DB0ADB5A5E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94728" y="5256031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A23AA60-6137-8841-B2ED-51B2F2E5C1B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94728" y="5515045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BB4FEAB2-22C6-3446-B4D2-5B610A729B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94728" y="5769532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4085F378-E668-A648-B7B1-8C76C309ED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94728" y="4997510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1E31EF6-BED5-C14F-94AD-4E5C55B855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8" y="6027352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sp>
        <p:nvSpPr>
          <p:cNvPr id="9" name="スライド番号プレースホルダ 5">
            <a:extLst>
              <a:ext uri="{FF2B5EF4-FFF2-40B4-BE49-F238E27FC236}">
                <a16:creationId xmlns:a16="http://schemas.microsoft.com/office/drawing/2014/main" id="{82EE61F9-F20D-2043-6581-73E37F4FC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7AAE16C6-FCC3-9031-4B13-07C5728A6F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05" y="173140"/>
            <a:ext cx="1045935" cy="6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367515"/>
      </p:ext>
    </p:extLst>
  </p:cSld>
  <p:clrMapOvr>
    <a:masterClrMapping/>
  </p:clrMapOvr>
  <p:transition spd="slow">
    <p:push dir="u"/>
  </p:transition>
  <p:hf hdr="0" dt="0"/>
  <p:extLst>
    <p:ext uri="{DCECCB84-F9BA-43D5-87BE-67443E8EF086}">
      <p15:sldGuideLst xmlns:p15="http://schemas.microsoft.com/office/powerpoint/2012/main">
        <p15:guide id="1" orient="horz" pos="4065">
          <p15:clr>
            <a:srgbClr val="FBAE40"/>
          </p15:clr>
        </p15:guide>
        <p15:guide id="2" orient="horz" pos="2364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371959"/>
            <a:ext cx="11591925" cy="604471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ct val="100000"/>
              </a:lnSpc>
              <a:buNone/>
              <a:defRPr sz="3000"/>
            </a:lvl1pPr>
          </a:lstStyle>
          <a:p>
            <a:pPr lvl="0"/>
            <a:r>
              <a:rPr lang="en-US"/>
              <a:t>Blank slide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138269996"/>
      </p:ext>
    </p:extLst>
  </p:cSld>
  <p:clrMapOvr>
    <a:masterClrMapping/>
  </p:clrMapOvr>
  <p:transition spd="slow">
    <p:push dir="u"/>
  </p:transition>
  <p:hf hdr="0" dt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B3F55C7C-861A-4C4F-26B9-A315DAF3002C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1438370" y="2409088"/>
            <a:ext cx="4657630" cy="26741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>
              <a:buNone/>
              <a:defRPr sz="1600" b="0" i="0">
                <a:solidFill>
                  <a:schemeClr val="bg2">
                    <a:lumMod val="10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A18B8372-0D5F-8516-888B-B7652C41CCC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55565" y="3582384"/>
            <a:ext cx="4135630" cy="948189"/>
          </a:xfrm>
        </p:spPr>
        <p:txBody>
          <a:bodyPr anchor="b">
            <a:noAutofit/>
          </a:bodyPr>
          <a:lstStyle>
            <a:lvl1pPr marL="0" indent="0" algn="ctr">
              <a:buNone/>
              <a:defRPr sz="3000" b="0" i="0">
                <a:solidFill>
                  <a:srgbClr val="333333"/>
                </a:solidFill>
                <a:latin typeface="Charles Modern Light" panose="020B03030405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Subtitle here.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C6027CE-59E4-6079-F0FA-21AD6FAC40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70712" y="2293927"/>
            <a:ext cx="4119531" cy="1263031"/>
          </a:xfrm>
        </p:spPr>
        <p:txBody>
          <a:bodyPr anchor="b"/>
          <a:lstStyle>
            <a:lvl1pPr algn="ctr">
              <a:defRPr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B4757AB-AA71-D304-578E-0914ACD2BBF6}"/>
              </a:ext>
            </a:extLst>
          </p:cNvPr>
          <p:cNvSpPr/>
          <p:nvPr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01C5ADB3-2A01-CA3D-CE14-DCC64A33AE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8D19C1C-54D0-63A4-03D3-8C2D4D0FBCE4}"/>
              </a:ext>
            </a:extLst>
          </p:cNvPr>
          <p:cNvSpPr/>
          <p:nvPr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3F2F01C3-3515-8640-D291-557507AEB5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  <p:pic>
        <p:nvPicPr>
          <p:cNvPr id="26" name="Picture 2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8DEBD9E8-F5FC-FC68-ACAA-2D609F1048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0781786-10C5-5C20-BDD9-7E50783E6D86}"/>
              </a:ext>
            </a:extLst>
          </p:cNvPr>
          <p:cNvSpPr/>
          <p:nvPr/>
        </p:nvSpPr>
        <p:spPr>
          <a:xfrm>
            <a:off x="6722593" y="956144"/>
            <a:ext cx="45719" cy="4945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40DA5125-A79B-1A11-3C6F-9BCDA37059C3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577277" y="2454295"/>
            <a:ext cx="561261" cy="586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400" b="0" i="0">
                <a:solidFill>
                  <a:schemeClr val="bg2">
                    <a:lumMod val="10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Image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B869DA4D-1006-C225-0834-78D9F392F181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577277" y="3476235"/>
            <a:ext cx="561261" cy="586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400" b="0" i="0">
                <a:solidFill>
                  <a:schemeClr val="bg2">
                    <a:lumMod val="10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Image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E36297FF-731F-0D13-865B-823E6F201824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577277" y="4496244"/>
            <a:ext cx="561261" cy="586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400" b="0" i="0">
                <a:solidFill>
                  <a:schemeClr val="bg2">
                    <a:lumMod val="10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Image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355654-C624-1C60-2D54-BB728A460C1D}"/>
              </a:ext>
            </a:extLst>
          </p:cNvPr>
          <p:cNvSpPr txBox="1"/>
          <p:nvPr userDrawn="1"/>
        </p:nvSpPr>
        <p:spPr>
          <a:xfrm>
            <a:off x="80179" y="6356350"/>
            <a:ext cx="2634446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2">
                    <a:lumMod val="50000"/>
                  </a:schemeClr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</p:spTree>
    <p:extLst>
      <p:ext uri="{BB962C8B-B14F-4D97-AF65-F5344CB8AC3E}">
        <p14:creationId xmlns:p14="http://schemas.microsoft.com/office/powerpoint/2010/main" val="161640786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B4757AB-AA71-D304-578E-0914ACD2BBF6}"/>
              </a:ext>
            </a:extLst>
          </p:cNvPr>
          <p:cNvSpPr/>
          <p:nvPr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01C5ADB3-2A01-CA3D-CE14-DCC64A33AE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8D19C1C-54D0-63A4-03D3-8C2D4D0FBCE4}"/>
              </a:ext>
            </a:extLst>
          </p:cNvPr>
          <p:cNvSpPr/>
          <p:nvPr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Logo&#10;&#10;Description automatically generated">
            <a:extLst>
              <a:ext uri="{FF2B5EF4-FFF2-40B4-BE49-F238E27FC236}">
                <a16:creationId xmlns:a16="http://schemas.microsoft.com/office/drawing/2014/main" id="{3F2F01C3-3515-8640-D291-557507AEB5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  <p:pic>
        <p:nvPicPr>
          <p:cNvPr id="26" name="Picture 25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8DEBD9E8-F5FC-FC68-ACAA-2D609F1048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19D662A5-6B06-B185-0084-97B82ACCE29B}"/>
              </a:ext>
            </a:extLst>
          </p:cNvPr>
          <p:cNvSpPr txBox="1">
            <a:spLocks/>
          </p:cNvSpPr>
          <p:nvPr/>
        </p:nvSpPr>
        <p:spPr>
          <a:xfrm>
            <a:off x="685799" y="3582384"/>
            <a:ext cx="4135630" cy="94818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0" i="0" kern="1200">
                <a:solidFill>
                  <a:srgbClr val="333333"/>
                </a:solidFill>
                <a:latin typeface="Charles Modern Light" panose="020B0303040503020204" pitchFamily="34" charset="77"/>
                <a:ea typeface="+mn-ea"/>
                <a:cs typeface="Circular Std Book Italic" panose="020B0604020101020102" pitchFamily="34" charset="77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rgbClr val="333333"/>
                </a:solidFill>
                <a:latin typeface="Circular Std Book Italic" panose="020B0604020101020102" pitchFamily="34" charset="77"/>
                <a:ea typeface="+mn-ea"/>
                <a:cs typeface="Circular Std Book Italic" panose="020B0604020101020102" pitchFamily="34" charset="77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rgbClr val="333333"/>
                </a:solidFill>
                <a:latin typeface="Circular Std Book Italic" panose="020B0604020101020102" pitchFamily="34" charset="77"/>
                <a:ea typeface="+mn-ea"/>
                <a:cs typeface="Circular Std Book Italic" panose="020B0604020101020102" pitchFamily="34" charset="77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rgbClr val="333333"/>
                </a:solidFill>
                <a:latin typeface="Circular Std Book Italic" panose="020B0604020101020102" pitchFamily="34" charset="77"/>
                <a:ea typeface="+mn-ea"/>
                <a:cs typeface="Circular Std Book Italic" panose="020B0604020101020102" pitchFamily="34" charset="77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rgbClr val="333333"/>
                </a:solidFill>
                <a:latin typeface="Circular Std Book Italic" panose="020B0604020101020102" pitchFamily="34" charset="77"/>
                <a:ea typeface="+mn-ea"/>
                <a:cs typeface="Circular Std Book Italic" panose="020B0604020101020102" pitchFamily="34" charset="77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Subtitle here.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B784E98-62E6-FC01-E827-9A0D9C103542}"/>
              </a:ext>
            </a:extLst>
          </p:cNvPr>
          <p:cNvSpPr txBox="1">
            <a:spLocks/>
          </p:cNvSpPr>
          <p:nvPr/>
        </p:nvSpPr>
        <p:spPr>
          <a:xfrm>
            <a:off x="700946" y="2293927"/>
            <a:ext cx="4119531" cy="126303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rgbClr val="333333"/>
                </a:solidFill>
                <a:latin typeface="Circular Std Bold" panose="020B0604020101020102" pitchFamily="34" charset="77"/>
                <a:ea typeface="+mj-ea"/>
                <a:cs typeface="Circular Std Bold" panose="020B0604020101020102" pitchFamily="34" charset="77"/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11B074D-E313-8A0B-0728-61E604BC512A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7251589" y="2409088"/>
            <a:ext cx="4665429" cy="26741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>
              <a:buNone/>
              <a:defRPr sz="1600" b="0" i="0">
                <a:solidFill>
                  <a:schemeClr val="bg2">
                    <a:lumMod val="10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F85FF15-9CFB-50FB-BD1C-9FE68C513D67}"/>
              </a:ext>
            </a:extLst>
          </p:cNvPr>
          <p:cNvSpPr>
            <a:spLocks noGrp="1"/>
          </p:cNvSpPr>
          <p:nvPr>
            <p:ph idx="36" hasCustomPrompt="1"/>
          </p:nvPr>
        </p:nvSpPr>
        <p:spPr>
          <a:xfrm>
            <a:off x="6375726" y="2454295"/>
            <a:ext cx="561261" cy="586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400" b="0" i="0">
                <a:solidFill>
                  <a:schemeClr val="bg2">
                    <a:lumMod val="10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Image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1C2379E-519E-B198-CFC0-9CBBF4D04399}"/>
              </a:ext>
            </a:extLst>
          </p:cNvPr>
          <p:cNvSpPr>
            <a:spLocks noGrp="1"/>
          </p:cNvSpPr>
          <p:nvPr>
            <p:ph idx="37" hasCustomPrompt="1"/>
          </p:nvPr>
        </p:nvSpPr>
        <p:spPr>
          <a:xfrm>
            <a:off x="6375726" y="3476235"/>
            <a:ext cx="561261" cy="586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400" b="0" i="0">
                <a:solidFill>
                  <a:schemeClr val="bg2">
                    <a:lumMod val="10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Image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1D2E57-C6DA-2A41-58BE-139F45BF7DF8}"/>
              </a:ext>
            </a:extLst>
          </p:cNvPr>
          <p:cNvSpPr>
            <a:spLocks noGrp="1"/>
          </p:cNvSpPr>
          <p:nvPr>
            <p:ph idx="38" hasCustomPrompt="1"/>
          </p:nvPr>
        </p:nvSpPr>
        <p:spPr>
          <a:xfrm>
            <a:off x="6375726" y="4496244"/>
            <a:ext cx="561261" cy="586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400" b="0" i="0">
                <a:solidFill>
                  <a:schemeClr val="bg2">
                    <a:lumMod val="10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Image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980F010-EFE7-20E1-60DA-561EFDFFBB82}"/>
              </a:ext>
            </a:extLst>
          </p:cNvPr>
          <p:cNvSpPr/>
          <p:nvPr/>
        </p:nvSpPr>
        <p:spPr>
          <a:xfrm>
            <a:off x="5576257" y="956144"/>
            <a:ext cx="45719" cy="49457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E0CD95-BADA-5A5E-230B-2B5DF5E4BEAA}"/>
              </a:ext>
            </a:extLst>
          </p:cNvPr>
          <p:cNvSpPr txBox="1"/>
          <p:nvPr userDrawn="1"/>
        </p:nvSpPr>
        <p:spPr>
          <a:xfrm>
            <a:off x="80179" y="6356350"/>
            <a:ext cx="2634446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2">
                    <a:lumMod val="50000"/>
                  </a:schemeClr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</p:spTree>
    <p:extLst>
      <p:ext uri="{BB962C8B-B14F-4D97-AF65-F5344CB8AC3E}">
        <p14:creationId xmlns:p14="http://schemas.microsoft.com/office/powerpoint/2010/main" val="199888063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ned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162D71-3AF3-B96D-18FA-21EF1A1A1855}"/>
              </a:ext>
            </a:extLst>
          </p:cNvPr>
          <p:cNvSpPr/>
          <p:nvPr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A42A662F-C389-EB5C-029D-BDFDE00C98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9E3A45B-C670-D9E2-93FD-D2D02B611FF1}"/>
              </a:ext>
            </a:extLst>
          </p:cNvPr>
          <p:cNvCxnSpPr>
            <a:cxnSpLocks/>
          </p:cNvCxnSpPr>
          <p:nvPr/>
        </p:nvCxnSpPr>
        <p:spPr>
          <a:xfrm>
            <a:off x="811920" y="2119900"/>
            <a:ext cx="3574074" cy="0"/>
          </a:xfrm>
          <a:prstGeom prst="line">
            <a:avLst/>
          </a:prstGeom>
          <a:ln w="57150">
            <a:solidFill>
              <a:srgbClr val="68D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13F3235-98F8-397E-64C0-9B16BAE6CD28}"/>
              </a:ext>
            </a:extLst>
          </p:cNvPr>
          <p:cNvCxnSpPr>
            <a:cxnSpLocks/>
          </p:cNvCxnSpPr>
          <p:nvPr/>
        </p:nvCxnSpPr>
        <p:spPr>
          <a:xfrm>
            <a:off x="811920" y="5113918"/>
            <a:ext cx="3574074" cy="0"/>
          </a:xfrm>
          <a:prstGeom prst="line">
            <a:avLst/>
          </a:prstGeom>
          <a:ln w="57150">
            <a:solidFill>
              <a:srgbClr val="68D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ubtitle 2">
            <a:extLst>
              <a:ext uri="{FF2B5EF4-FFF2-40B4-BE49-F238E27FC236}">
                <a16:creationId xmlns:a16="http://schemas.microsoft.com/office/drawing/2014/main" id="{E027F7EE-F0ED-3A0D-5EE5-2BAF870459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4172861"/>
            <a:ext cx="3891032" cy="541411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 b="0" i="0">
                <a:solidFill>
                  <a:srgbClr val="333333"/>
                </a:solidFill>
                <a:latin typeface="Charles Modern Light" panose="020B03030405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2A4CAE5-B61E-C8DD-B948-BCA72FB39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947" y="2502382"/>
            <a:ext cx="3875885" cy="1612417"/>
          </a:xfrm>
        </p:spPr>
        <p:txBody>
          <a:bodyPr anchor="b"/>
          <a:lstStyle>
            <a:lvl1pPr algn="ctr">
              <a:defRPr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Content Placeholder 14">
            <a:extLst>
              <a:ext uri="{FF2B5EF4-FFF2-40B4-BE49-F238E27FC236}">
                <a16:creationId xmlns:a16="http://schemas.microsoft.com/office/drawing/2014/main" id="{54709333-E999-4DFD-7653-5326C6B664E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341473" y="758291"/>
            <a:ext cx="6511925" cy="5218648"/>
          </a:xfrm>
        </p:spPr>
        <p:txBody>
          <a:bodyPr/>
          <a:lstStyle>
            <a:lvl1pPr>
              <a:defRPr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  <a:lvl2pPr>
              <a:defRPr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2pPr>
            <a:lvl3pPr>
              <a:defRPr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3pPr>
            <a:lvl4pPr>
              <a:defRPr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4pPr>
            <a:lvl5pPr>
              <a:defRPr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A7566FCC-8ACC-21E4-8288-102B4D1F90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833267-0277-B56F-0374-A4474605BE92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81A059-817D-581F-0624-BE4B757C7B1F}"/>
              </a:ext>
            </a:extLst>
          </p:cNvPr>
          <p:cNvSpPr/>
          <p:nvPr userDrawn="1"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252869AE-40AC-03CD-72A4-4F6C85B4B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193F232-823D-07A3-C0E7-9E76235EC73F}"/>
              </a:ext>
            </a:extLst>
          </p:cNvPr>
          <p:cNvCxnSpPr>
            <a:cxnSpLocks/>
          </p:cNvCxnSpPr>
          <p:nvPr userDrawn="1"/>
        </p:nvCxnSpPr>
        <p:spPr>
          <a:xfrm>
            <a:off x="811920" y="2119900"/>
            <a:ext cx="3574074" cy="0"/>
          </a:xfrm>
          <a:prstGeom prst="line">
            <a:avLst/>
          </a:prstGeom>
          <a:ln w="57150">
            <a:solidFill>
              <a:srgbClr val="68D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F8D7B86-C06F-5B4D-26E3-9D36466554DC}"/>
              </a:ext>
            </a:extLst>
          </p:cNvPr>
          <p:cNvCxnSpPr>
            <a:cxnSpLocks/>
          </p:cNvCxnSpPr>
          <p:nvPr userDrawn="1"/>
        </p:nvCxnSpPr>
        <p:spPr>
          <a:xfrm>
            <a:off x="811920" y="5113918"/>
            <a:ext cx="3574074" cy="0"/>
          </a:xfrm>
          <a:prstGeom prst="line">
            <a:avLst/>
          </a:prstGeom>
          <a:ln w="57150">
            <a:solidFill>
              <a:srgbClr val="68D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163EB2E-2C43-4D3E-4CBE-FE05ED04A06B}"/>
              </a:ext>
            </a:extLst>
          </p:cNvPr>
          <p:cNvSpPr txBox="1"/>
          <p:nvPr userDrawn="1"/>
        </p:nvSpPr>
        <p:spPr>
          <a:xfrm>
            <a:off x="80179" y="6356350"/>
            <a:ext cx="2634446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2">
                    <a:lumMod val="50000"/>
                  </a:schemeClr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</p:spTree>
    <p:extLst>
      <p:ext uri="{BB962C8B-B14F-4D97-AF65-F5344CB8AC3E}">
        <p14:creationId xmlns:p14="http://schemas.microsoft.com/office/powerpoint/2010/main" val="399836891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8E025BC-9BE3-587C-A5A6-84E509655171}"/>
              </a:ext>
            </a:extLst>
          </p:cNvPr>
          <p:cNvSpPr/>
          <p:nvPr/>
        </p:nvSpPr>
        <p:spPr>
          <a:xfrm>
            <a:off x="685800" y="-1809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F750145C-11BD-ECE4-8719-71A3AB70C6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58241"/>
            <a:ext cx="467187" cy="278991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1837A1B4-DD8E-D398-7317-0A75D5B13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799" y="1432312"/>
            <a:ext cx="11119021" cy="341633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rgbClr val="333333"/>
                </a:solidFill>
                <a:latin typeface="Charles Modern Light" panose="020B03030405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0B198E6-CADE-DA8D-50E8-EEB866890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678" y="762008"/>
            <a:ext cx="11119020" cy="677059"/>
          </a:xfrm>
        </p:spPr>
        <p:txBody>
          <a:bodyPr/>
          <a:lstStyle>
            <a:lvl1pPr algn="l">
              <a:defRPr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12">
            <a:extLst>
              <a:ext uri="{FF2B5EF4-FFF2-40B4-BE49-F238E27FC236}">
                <a16:creationId xmlns:a16="http://schemas.microsoft.com/office/drawing/2014/main" id="{DA1A1D9B-607E-9B6F-2D30-7DA6D19A535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799" y="2608976"/>
            <a:ext cx="11125899" cy="297809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47E9A7-62A9-EE25-4C9A-F17F0C4DC380}"/>
              </a:ext>
            </a:extLst>
          </p:cNvPr>
          <p:cNvSpPr/>
          <p:nvPr/>
        </p:nvSpPr>
        <p:spPr>
          <a:xfrm>
            <a:off x="685800" y="-1809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664C38E-4544-6A68-2C34-2332643608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58241"/>
            <a:ext cx="467187" cy="278991"/>
          </a:xfrm>
          <a:prstGeom prst="rect">
            <a:avLst/>
          </a:prstGeom>
        </p:spPr>
      </p:pic>
      <p:pic>
        <p:nvPicPr>
          <p:cNvPr id="9" name="Picture 8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9FCA92D5-7909-80F0-87AB-ED6E2FD5DC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3BFD92-5DC1-40D6-7417-67EBF2519E65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7FD1DB-6636-3FC4-B097-37F74C143D75}"/>
              </a:ext>
            </a:extLst>
          </p:cNvPr>
          <p:cNvSpPr/>
          <p:nvPr userDrawn="1"/>
        </p:nvSpPr>
        <p:spPr>
          <a:xfrm>
            <a:off x="685800" y="-1809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DC5BE8-C4DA-9EA2-5EB6-B387FA2103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58241"/>
            <a:ext cx="467187" cy="27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66220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RL, Logo, and Blue Box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9475CC-2946-1FAE-EAE7-95A304A7B65B}"/>
              </a:ext>
            </a:extLst>
          </p:cNvPr>
          <p:cNvSpPr/>
          <p:nvPr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9A9A69C-A288-92B2-4B3E-498A900088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B371043-3CF3-24A4-23A8-9D5C44ED8A0E}"/>
              </a:ext>
            </a:extLst>
          </p:cNvPr>
          <p:cNvSpPr/>
          <p:nvPr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3BEFB3B7-FFF7-939A-B55E-E7EB58FDA6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  <p:pic>
        <p:nvPicPr>
          <p:cNvPr id="3" name="Picture 2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C3E3B0E0-ED62-F605-4558-E314C6B27E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4D7528-FF83-C0FB-78D0-4E967695DC8A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D93D90-DAF3-6261-485A-4663D745C21A}"/>
              </a:ext>
            </a:extLst>
          </p:cNvPr>
          <p:cNvSpPr/>
          <p:nvPr userDrawn="1"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C2B9ED7-C8CE-0D31-30EB-9957B738A7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568CC20-782A-E2AE-EC7B-5694A8079DD0}"/>
              </a:ext>
            </a:extLst>
          </p:cNvPr>
          <p:cNvSpPr/>
          <p:nvPr userDrawn="1"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4C363238-EC0A-9924-7C74-7E708C6A18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388007"/>
      </p:ext>
    </p:extLst>
  </p:cSld>
  <p:clrMapOvr>
    <a:masterClrMapping/>
  </p:clrMapOvr>
  <p:hf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URL, Logo, and Blue Box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80337BFA-5791-0EB7-F5E6-FEA511DF78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D1162F-055A-66F3-A411-F2907E96A8BF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</p:spTree>
    <p:extLst>
      <p:ext uri="{BB962C8B-B14F-4D97-AF65-F5344CB8AC3E}">
        <p14:creationId xmlns:p14="http://schemas.microsoft.com/office/powerpoint/2010/main" val="342032670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3CBE8003-D78F-CDC6-E9F5-C06A70E1F1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06387"/>
      </p:ext>
    </p:extLst>
  </p:cSld>
  <p:clrMapOvr>
    <a:masterClrMapping/>
  </p:clrMapOvr>
  <p:hf hdr="0" ft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93595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FEBFB6-2442-B9B6-3E47-F7AE61F8CE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031" b="5029"/>
          <a:stretch/>
        </p:blipFill>
        <p:spPr>
          <a:xfrm>
            <a:off x="-10333" y="0"/>
            <a:ext cx="12200266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F7A9070-E6C2-15A2-9E52-11B11978AD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62DF76-1FB5-A660-A4AB-4D158A9ACA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4000"/>
          </a:blip>
          <a:stretch>
            <a:fillRect/>
          </a:stretch>
        </p:blipFill>
        <p:spPr>
          <a:xfrm>
            <a:off x="-1240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57068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1C3307B-BB12-4EB2-BAE3-5AE1094A19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0349"/>
          <a:stretch/>
        </p:blipFill>
        <p:spPr>
          <a:xfrm>
            <a:off x="0" y="0"/>
            <a:ext cx="12239528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D13B82-271C-C50B-DEC6-5BD3E1965D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88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BB454FD-9C16-FC47-B46E-667539457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3726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F3A49-7287-1C4D-93C8-50E3C0B4F1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99967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Footer Placeholder 8">
            <a:extLst>
              <a:ext uri="{FF2B5EF4-FFF2-40B4-BE49-F238E27FC236}">
                <a16:creationId xmlns:a16="http://schemas.microsoft.com/office/drawing/2014/main" id="{519BC59F-4516-0043-8BAC-F9FE45B6A9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0E2D4ABB-BC5B-754B-B0DE-676246A385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86528CE-2840-6C44-965A-04D8835743E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854E474F-30B0-604E-9699-287AC57CA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9681050-C142-4F4F-B3C6-6F52F3C55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10504E2-40F0-054E-8424-D247EF2CA2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73E75F2-7FFB-DC4C-8964-799372FCF5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EFA021E-A26E-9895-687B-17BEFBFE830E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558B0D5-FDE5-917C-2A22-BCBDB1F5AB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EAD9EA2-A8C5-77FD-3715-80B31D1AF301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10" name="タイトル プレースホルダ 1">
            <a:extLst>
              <a:ext uri="{FF2B5EF4-FFF2-40B4-BE49-F238E27FC236}">
                <a16:creationId xmlns:a16="http://schemas.microsoft.com/office/drawing/2014/main" id="{A986CD90-A571-4412-451C-E543328516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487385"/>
      </p:ext>
    </p:extLst>
  </p:cSld>
  <p:clrMapOvr>
    <a:masterClrMapping/>
  </p:clrMapOvr>
  <p:transition spd="slow">
    <p:push dir="u"/>
  </p:transition>
  <p:hf hd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hild sitting at a computer by a campfire&#10;&#10;Description automatically generated">
            <a:extLst>
              <a:ext uri="{FF2B5EF4-FFF2-40B4-BE49-F238E27FC236}">
                <a16:creationId xmlns:a16="http://schemas.microsoft.com/office/drawing/2014/main" id="{4BF4A8BC-1794-F748-D73F-FBD4800B87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8" t="14310" r="622" b="3567"/>
          <a:stretch/>
        </p:blipFill>
        <p:spPr>
          <a:xfrm>
            <a:off x="1" y="-1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5EFF70-6B43-07CE-A039-D3FEBD0EB4D0}"/>
              </a:ext>
            </a:extLst>
          </p:cNvPr>
          <p:cNvSpPr/>
          <p:nvPr userDrawn="1"/>
        </p:nvSpPr>
        <p:spPr>
          <a:xfrm>
            <a:off x="1828800" y="374073"/>
            <a:ext cx="301336" cy="301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0A3515-DF64-6850-44D7-03EC85FFE9A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59709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mpfire in the woods&#10;&#10;Description automatically generated">
            <a:extLst>
              <a:ext uri="{FF2B5EF4-FFF2-40B4-BE49-F238E27FC236}">
                <a16:creationId xmlns:a16="http://schemas.microsoft.com/office/drawing/2014/main" id="{9813B050-88BB-044C-B2D9-55F5B7E4C9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" t="10766" r="284" b="14660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90A3515-DF64-6850-44D7-03EC85FFE9A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15829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D289705-3AC8-2E53-1121-32830AACB353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3D52CE-CD79-DB3A-D6E9-C0D16B9532DA}"/>
              </a:ext>
            </a:extLst>
          </p:cNvPr>
          <p:cNvSpPr/>
          <p:nvPr/>
        </p:nvSpPr>
        <p:spPr>
          <a:xfrm>
            <a:off x="1165364" y="1525657"/>
            <a:ext cx="9859617" cy="3806687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C49B68AE-7411-446C-5636-7E529FE234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972" y="2006600"/>
            <a:ext cx="9042400" cy="2844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D30B5A-2D13-19CB-ADE4-6A43CD248D32}"/>
              </a:ext>
            </a:extLst>
          </p:cNvPr>
          <p:cNvSpPr txBox="1"/>
          <p:nvPr/>
        </p:nvSpPr>
        <p:spPr>
          <a:xfrm>
            <a:off x="1534906" y="5636391"/>
            <a:ext cx="9120532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200">
                <a:solidFill>
                  <a:schemeClr val="bg1"/>
                </a:solidFill>
                <a:latin typeface="Charles Modern Light"/>
              </a:rPr>
              <a:t>WE MAKE IT EASIER FOR YOUR PATIENTS TO STICK WITH IT.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3605F0-E2E4-FE86-B196-9AB2D17291E2}"/>
              </a:ext>
            </a:extLst>
          </p:cNvPr>
          <p:cNvSpPr/>
          <p:nvPr/>
        </p:nvSpPr>
        <p:spPr>
          <a:xfrm>
            <a:off x="5541421" y="970712"/>
            <a:ext cx="1110699" cy="1110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C7D1ED77-7657-E48A-1C20-254326037C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4" t="18217" r="36696" b="29679"/>
          <a:stretch/>
        </p:blipFill>
        <p:spPr>
          <a:xfrm>
            <a:off x="5650441" y="1238419"/>
            <a:ext cx="892659" cy="56730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3A473BB-7317-5997-795A-FF6919D87CB5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040869-6FBE-982C-C380-3F8700E2A8DE}"/>
              </a:ext>
            </a:extLst>
          </p:cNvPr>
          <p:cNvSpPr/>
          <p:nvPr/>
        </p:nvSpPr>
        <p:spPr>
          <a:xfrm>
            <a:off x="1165364" y="1525657"/>
            <a:ext cx="9859617" cy="3806687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B873D6B6-4E97-CC42-751C-94116B2A3D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972" y="2006600"/>
            <a:ext cx="9042400" cy="284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53CE624-0715-D571-BDE5-332192C9829F}"/>
              </a:ext>
            </a:extLst>
          </p:cNvPr>
          <p:cNvSpPr txBox="1"/>
          <p:nvPr/>
        </p:nvSpPr>
        <p:spPr>
          <a:xfrm>
            <a:off x="1534906" y="5636391"/>
            <a:ext cx="9120532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200" b="0" i="0">
                <a:solidFill>
                  <a:srgbClr val="333333"/>
                </a:solidFill>
                <a:latin typeface="Charles Modern Light" panose="020B0303040503020204" pitchFamily="34" charset="77"/>
              </a:rPr>
              <a:t>THANK YOU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02512C-EFD5-C7D3-28B9-5F7AF9523F99}"/>
              </a:ext>
            </a:extLst>
          </p:cNvPr>
          <p:cNvSpPr/>
          <p:nvPr/>
        </p:nvSpPr>
        <p:spPr>
          <a:xfrm>
            <a:off x="5541421" y="970712"/>
            <a:ext cx="1110699" cy="1110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Logo, company name&#10;&#10;Description automatically generated">
            <a:extLst>
              <a:ext uri="{FF2B5EF4-FFF2-40B4-BE49-F238E27FC236}">
                <a16:creationId xmlns:a16="http://schemas.microsoft.com/office/drawing/2014/main" id="{01ECAF99-0294-BA6A-6395-1F513DD6D9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4" t="18217" r="36696" b="29679"/>
          <a:stretch/>
        </p:blipFill>
        <p:spPr>
          <a:xfrm>
            <a:off x="5650441" y="1238419"/>
            <a:ext cx="892659" cy="567304"/>
          </a:xfrm>
          <a:prstGeom prst="rect">
            <a:avLst/>
          </a:prstGeom>
        </p:spPr>
      </p:pic>
      <p:pic>
        <p:nvPicPr>
          <p:cNvPr id="14" name="Picture 13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DBF09ED8-4BC6-0D7E-2340-4A2B4FAB1D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860" y="1135505"/>
            <a:ext cx="7772400" cy="448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7376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ivider Slide Blue">
    <p:bg>
      <p:bgPr>
        <a:solidFill>
          <a:srgbClr val="68D2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>
            <a:extLst>
              <a:ext uri="{FF2B5EF4-FFF2-40B4-BE49-F238E27FC236}">
                <a16:creationId xmlns:a16="http://schemas.microsoft.com/office/drawing/2014/main" id="{2BD1483D-0BF3-CAE9-1326-49C37AE8D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4055624"/>
            <a:ext cx="12083752" cy="49028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Charles Modern Light" panose="020B03030405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313321-9486-00F4-4656-7D2E5DCD0B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179" y="1207828"/>
            <a:ext cx="12003574" cy="2425492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56CE07-D69D-03BD-C331-F843CB88878E}"/>
              </a:ext>
            </a:extLst>
          </p:cNvPr>
          <p:cNvSpPr/>
          <p:nvPr/>
        </p:nvSpPr>
        <p:spPr>
          <a:xfrm>
            <a:off x="5675877" y="-8546"/>
            <a:ext cx="849105" cy="924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A4A01017-78B7-7D02-A051-2A99F67351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4" t="18217" r="36696" b="29679"/>
          <a:stretch/>
        </p:blipFill>
        <p:spPr>
          <a:xfrm>
            <a:off x="5720041" y="212104"/>
            <a:ext cx="760776" cy="483490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F94E062-5F38-60F5-04F2-EE441E044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989" y="5845121"/>
            <a:ext cx="1538920" cy="10444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7F2656A-3F41-F6B8-69E5-9AC18D54AC6A}"/>
              </a:ext>
            </a:extLst>
          </p:cNvPr>
          <p:cNvSpPr txBox="1"/>
          <p:nvPr/>
        </p:nvSpPr>
        <p:spPr>
          <a:xfrm>
            <a:off x="80179" y="6356350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Charles Modern Light" panose="020B0303040503020204" pitchFamily="34" charset="77"/>
              </a:rPr>
              <a:t>WWW. SCOUTCLINICAL.COM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358E0B-8AE1-9542-8428-E68D55D5BE1C}"/>
              </a:ext>
            </a:extLst>
          </p:cNvPr>
          <p:cNvCxnSpPr>
            <a:cxnSpLocks/>
          </p:cNvCxnSpPr>
          <p:nvPr/>
        </p:nvCxnSpPr>
        <p:spPr>
          <a:xfrm>
            <a:off x="5236991" y="3853971"/>
            <a:ext cx="172687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C28BBC78-721D-8870-3A08-8E3A28D3FCAA}"/>
              </a:ext>
            </a:extLst>
          </p:cNvPr>
          <p:cNvSpPr/>
          <p:nvPr userDrawn="1"/>
        </p:nvSpPr>
        <p:spPr>
          <a:xfrm>
            <a:off x="5675877" y="-8546"/>
            <a:ext cx="849105" cy="924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7906B35F-3C7E-AFE7-8CAE-3DB8714A3B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4" t="18217" r="36696" b="29679"/>
          <a:stretch/>
        </p:blipFill>
        <p:spPr>
          <a:xfrm>
            <a:off x="5720041" y="212104"/>
            <a:ext cx="760776" cy="483490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398FED1B-E3FB-DBFD-D091-ACD8804BBA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989" y="5845121"/>
            <a:ext cx="1538920" cy="104440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40D136-3177-BC01-C5E6-5E86E3D6FA78}"/>
              </a:ext>
            </a:extLst>
          </p:cNvPr>
          <p:cNvSpPr txBox="1"/>
          <p:nvPr userDrawn="1"/>
        </p:nvSpPr>
        <p:spPr>
          <a:xfrm>
            <a:off x="80179" y="6356350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Charles Modern Light" panose="020B0303040503020204" pitchFamily="34" charset="77"/>
              </a:rPr>
              <a:t>WWW. SCOUTCLINICAL.COM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D159B95-CF9B-34C3-C984-57806B47585E}"/>
              </a:ext>
            </a:extLst>
          </p:cNvPr>
          <p:cNvCxnSpPr>
            <a:cxnSpLocks/>
          </p:cNvCxnSpPr>
          <p:nvPr userDrawn="1"/>
        </p:nvCxnSpPr>
        <p:spPr>
          <a:xfrm>
            <a:off x="5236991" y="3853971"/>
            <a:ext cx="172687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316874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ank You Slide">
    <p:bg>
      <p:bgPr>
        <a:solidFill>
          <a:srgbClr val="68D2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28BDF11-1697-939A-28C1-CC9662F2FAE0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4AA8AE-5FBE-1610-4F9D-A81ED0FD2283}"/>
              </a:ext>
            </a:extLst>
          </p:cNvPr>
          <p:cNvSpPr/>
          <p:nvPr/>
        </p:nvSpPr>
        <p:spPr>
          <a:xfrm>
            <a:off x="1165364" y="1525657"/>
            <a:ext cx="9859617" cy="3806687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2EA9CA4E-3C21-9632-512E-FB51C78F31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972" y="2006600"/>
            <a:ext cx="9042400" cy="2844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D84252-817E-0DA5-D957-2EAFECEFCEA5}"/>
              </a:ext>
            </a:extLst>
          </p:cNvPr>
          <p:cNvSpPr txBox="1"/>
          <p:nvPr/>
        </p:nvSpPr>
        <p:spPr>
          <a:xfrm>
            <a:off x="1534906" y="5636391"/>
            <a:ext cx="91205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>
                <a:solidFill>
                  <a:schemeClr val="bg1"/>
                </a:solidFill>
                <a:latin typeface="Charles Modern Light" panose="020B0303040503020204" pitchFamily="34" charset="77"/>
              </a:rPr>
              <a:t>THANK YOU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8E703C-32C8-3A91-7615-A506AC37900A}"/>
              </a:ext>
            </a:extLst>
          </p:cNvPr>
          <p:cNvSpPr/>
          <p:nvPr/>
        </p:nvSpPr>
        <p:spPr>
          <a:xfrm>
            <a:off x="5724939" y="926827"/>
            <a:ext cx="1110699" cy="1110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D03145AC-0C61-949B-B2F3-C709F382C3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4" t="18217" r="36696" b="29679"/>
          <a:stretch/>
        </p:blipFill>
        <p:spPr>
          <a:xfrm>
            <a:off x="5833959" y="1198524"/>
            <a:ext cx="892659" cy="56730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A68D961-BE0A-9062-0AC2-1F1B7745E16E}"/>
              </a:ext>
            </a:extLst>
          </p:cNvPr>
          <p:cNvSpPr/>
          <p:nvPr userDrawn="1"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8BD26E-C8A0-B9CC-0A83-319D8616973A}"/>
              </a:ext>
            </a:extLst>
          </p:cNvPr>
          <p:cNvSpPr/>
          <p:nvPr userDrawn="1"/>
        </p:nvSpPr>
        <p:spPr>
          <a:xfrm>
            <a:off x="1165364" y="1525657"/>
            <a:ext cx="9859617" cy="3806687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8341BEA0-C435-E63C-0F07-F6C993E7AE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972" y="2006600"/>
            <a:ext cx="9042400" cy="284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5919FB4-F76A-E65E-6ED7-7236F6452BAB}"/>
              </a:ext>
            </a:extLst>
          </p:cNvPr>
          <p:cNvSpPr txBox="1"/>
          <p:nvPr userDrawn="1"/>
        </p:nvSpPr>
        <p:spPr>
          <a:xfrm>
            <a:off x="1534906" y="5636391"/>
            <a:ext cx="91205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>
                <a:solidFill>
                  <a:schemeClr val="bg1"/>
                </a:solidFill>
                <a:latin typeface="Charles Modern Light" panose="020B0303040503020204" pitchFamily="34" charset="77"/>
              </a:rPr>
              <a:t>THANK YOU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374E301-3BA7-E2FD-22DB-C82B22312818}"/>
              </a:ext>
            </a:extLst>
          </p:cNvPr>
          <p:cNvSpPr/>
          <p:nvPr userDrawn="1"/>
        </p:nvSpPr>
        <p:spPr>
          <a:xfrm>
            <a:off x="5724939" y="926827"/>
            <a:ext cx="1110699" cy="1110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Logo, company name&#10;&#10;Description automatically generated">
            <a:extLst>
              <a:ext uri="{FF2B5EF4-FFF2-40B4-BE49-F238E27FC236}">
                <a16:creationId xmlns:a16="http://schemas.microsoft.com/office/drawing/2014/main" id="{A3A1F073-7A95-30B9-5E7D-CF0E844F5C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4" t="18217" r="36696" b="29679"/>
          <a:stretch/>
        </p:blipFill>
        <p:spPr>
          <a:xfrm>
            <a:off x="5833959" y="1198524"/>
            <a:ext cx="892659" cy="56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41002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 userDrawn="1"/>
        </p:nvSpPr>
        <p:spPr>
          <a:xfrm rot="16200000">
            <a:off x="5324816" y="1615"/>
            <a:ext cx="6865263" cy="686525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5093C"/>
              </a:solidFill>
            </a:endParaRP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1348846" y="2444463"/>
            <a:ext cx="9494308" cy="2402840"/>
          </a:xfrm>
        </p:spPr>
        <p:txBody>
          <a:bodyPr>
            <a:normAutofit/>
          </a:bodyPr>
          <a:lstStyle>
            <a:lvl1pPr>
              <a:defRPr sz="6700" b="1" i="0" baseline="0">
                <a:solidFill>
                  <a:schemeClr val="tx1"/>
                </a:solidFill>
                <a:latin typeface="Argent CF Demi Bold" charset="0"/>
                <a:ea typeface="Argent CF Demi Bold" charset="0"/>
                <a:cs typeface="Argent CF Demi Bold" charset="0"/>
              </a:defRPr>
            </a:lvl1pPr>
          </a:lstStyle>
          <a:p>
            <a:pPr lvl="0"/>
            <a:r>
              <a:rPr lang="en-GB"/>
              <a:t>Presentation Main Title on two lines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368225" y="5883622"/>
            <a:ext cx="2933700" cy="40481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600" b="1" i="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rPr>
              <a:t>Prepared for: insert name</a:t>
            </a:r>
          </a:p>
          <a:p>
            <a:pPr lvl="0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8408216" y="5883622"/>
            <a:ext cx="2432050" cy="347662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600" b="0" i="0">
                <a:solidFill>
                  <a:schemeClr val="bg1">
                    <a:lumMod val="75000"/>
                  </a:schemeClr>
                </a:solidFill>
                <a:latin typeface="NeuzeitGro" charset="0"/>
                <a:ea typeface="NeuzeitGro" charset="0"/>
                <a:cs typeface="NeuzeitGro" charset="0"/>
              </a:rPr>
              <a:t>MM Month YYYY</a:t>
            </a:r>
            <a:r>
              <a:rPr lang="en-US" sz="1600" b="0" i="0" baseline="0">
                <a:solidFill>
                  <a:schemeClr val="bg1">
                    <a:lumMod val="75000"/>
                  </a:schemeClr>
                </a:solidFill>
                <a:latin typeface="NeuzeitGro" charset="0"/>
                <a:ea typeface="NeuzeitGro" charset="0"/>
                <a:cs typeface="NeuzeitGro" charset="0"/>
              </a:rPr>
              <a:t> / Venue</a:t>
            </a:r>
            <a:endParaRPr lang="en-US" sz="1600" b="0" i="0">
              <a:solidFill>
                <a:schemeClr val="bg1">
                  <a:lumMod val="75000"/>
                </a:schemeClr>
              </a:solidFill>
              <a:latin typeface="NeuzeitGro" charset="0"/>
              <a:ea typeface="NeuzeitGro" charset="0"/>
              <a:cs typeface="NeuzeitGro" charset="0"/>
            </a:endParaRPr>
          </a:p>
          <a:p>
            <a:pPr lvl="0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160" y="490830"/>
            <a:ext cx="1656000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110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350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5093C"/>
              </a:solidFill>
            </a:endParaRPr>
          </a:p>
        </p:txBody>
      </p:sp>
      <p:sp>
        <p:nvSpPr>
          <p:cNvPr id="10" name="Right Triangle 9"/>
          <p:cNvSpPr/>
          <p:nvPr userDrawn="1"/>
        </p:nvSpPr>
        <p:spPr>
          <a:xfrm rot="16200000">
            <a:off x="5250543" y="-83458"/>
            <a:ext cx="6865257" cy="7017657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5093C"/>
              </a:solidFill>
            </a:endParaRP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1348846" y="2444463"/>
            <a:ext cx="9494308" cy="2402840"/>
          </a:xfrm>
        </p:spPr>
        <p:txBody>
          <a:bodyPr>
            <a:normAutofit/>
          </a:bodyPr>
          <a:lstStyle>
            <a:lvl1pPr>
              <a:defRPr sz="6700" b="1" i="0" baseline="0">
                <a:solidFill>
                  <a:schemeClr val="bg1"/>
                </a:solidFill>
                <a:latin typeface="Argent CF Demi Bold" charset="0"/>
                <a:ea typeface="Argent CF Demi Bold" charset="0"/>
                <a:cs typeface="Argent CF Demi Bold" charset="0"/>
              </a:defRPr>
            </a:lvl1pPr>
          </a:lstStyle>
          <a:p>
            <a:pPr lvl="0"/>
            <a:r>
              <a:rPr lang="en-GB"/>
              <a:t>Presentation Main Title on two lines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368225" y="5883622"/>
            <a:ext cx="2933700" cy="40481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600" b="1" i="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rPr>
              <a:t>Prepared for: insert name</a:t>
            </a:r>
          </a:p>
          <a:p>
            <a:pPr lvl="0"/>
            <a:endParaRPr lang="en-US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8408216" y="5883622"/>
            <a:ext cx="2432050" cy="347662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600" b="0" i="0">
                <a:solidFill>
                  <a:schemeClr val="bg1">
                    <a:lumMod val="75000"/>
                  </a:schemeClr>
                </a:solidFill>
                <a:latin typeface="NeuzeitGro" charset="0"/>
                <a:ea typeface="NeuzeitGro" charset="0"/>
                <a:cs typeface="NeuzeitGro" charset="0"/>
              </a:rPr>
              <a:t>MM Month YYYY</a:t>
            </a:r>
            <a:r>
              <a:rPr lang="en-US" sz="1600" b="0" i="0" baseline="0">
                <a:solidFill>
                  <a:schemeClr val="bg1">
                    <a:lumMod val="75000"/>
                  </a:schemeClr>
                </a:solidFill>
                <a:latin typeface="NeuzeitGro" charset="0"/>
                <a:ea typeface="NeuzeitGro" charset="0"/>
                <a:cs typeface="NeuzeitGro" charset="0"/>
              </a:rPr>
              <a:t> / Venue</a:t>
            </a:r>
            <a:endParaRPr lang="en-US" sz="1600" b="0" i="0">
              <a:solidFill>
                <a:schemeClr val="bg1">
                  <a:lumMod val="75000"/>
                </a:schemeClr>
              </a:solidFill>
              <a:latin typeface="NeuzeitGro" charset="0"/>
              <a:ea typeface="NeuzeitGro" charset="0"/>
              <a:cs typeface="NeuzeitGro" charset="0"/>
            </a:endParaRPr>
          </a:p>
          <a:p>
            <a:pPr lvl="0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662" y="248574"/>
            <a:ext cx="1800000" cy="127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88456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572" y="552224"/>
            <a:ext cx="12192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648000" cy="1129846"/>
          </a:xfrm>
        </p:spPr>
        <p:txBody>
          <a:bodyPr>
            <a:normAutofit/>
          </a:bodyPr>
          <a:lstStyle>
            <a:lvl1pPr>
              <a:defRPr sz="5200"/>
            </a:lvl1pPr>
          </a:lstStyle>
          <a:p>
            <a:r>
              <a:rPr lang="en-GB"/>
              <a:t>Slide with text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 b="0">
                <a:solidFill>
                  <a:srgbClr val="000000"/>
                </a:solidFill>
              </a:defRPr>
            </a:lvl1pPr>
            <a:lvl2pPr marL="457200" indent="0">
              <a:buNone/>
              <a:defRPr b="0">
                <a:solidFill>
                  <a:srgbClr val="000000"/>
                </a:solidFill>
              </a:defRPr>
            </a:lvl2pPr>
            <a:lvl3pPr marL="914400" indent="0">
              <a:buNone/>
              <a:defRPr b="0">
                <a:solidFill>
                  <a:srgbClr val="000000"/>
                </a:solidFill>
              </a:defRPr>
            </a:lvl3pPr>
            <a:lvl4pPr marL="1371600" indent="0">
              <a:buNone/>
              <a:defRPr b="0">
                <a:solidFill>
                  <a:srgbClr val="000000"/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9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61301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572" y="552224"/>
            <a:ext cx="12192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648000" cy="1129846"/>
          </a:xfrm>
        </p:spPr>
        <p:txBody>
          <a:bodyPr>
            <a:normAutofit/>
          </a:bodyPr>
          <a:lstStyle>
            <a:lvl1pPr>
              <a:defRPr sz="5200"/>
            </a:lvl1pPr>
          </a:lstStyle>
          <a:p>
            <a:r>
              <a:rPr lang="en-US"/>
              <a:t>Slide with bullets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b="0">
                <a:solidFill>
                  <a:srgbClr val="000000"/>
                </a:solidFill>
              </a:defRPr>
            </a:lvl1pPr>
            <a:lvl2pPr marL="800100" indent="-342900">
              <a:buSzPct val="85000"/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</a:defRPr>
            </a:lvl2pPr>
            <a:lvl3pPr marL="1200150" indent="-285750">
              <a:buSzPct val="85000"/>
              <a:buFont typeface="Wingdings" panose="05000000000000000000" pitchFamily="2" charset="2"/>
              <a:buChar char="§"/>
              <a:defRPr b="0">
                <a:solidFill>
                  <a:srgbClr val="000000"/>
                </a:solidFill>
              </a:defRPr>
            </a:lvl3pPr>
            <a:lvl4pPr marL="1657350" indent="-285750">
              <a:buSzPct val="85000"/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3160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22">
          <p15:clr>
            <a:srgbClr val="FBAE40"/>
          </p15:clr>
        </p15:guide>
        <p15:guide id="2" pos="7287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572" y="552224"/>
            <a:ext cx="12192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648000" cy="1129846"/>
          </a:xfrm>
        </p:spPr>
        <p:txBody>
          <a:bodyPr>
            <a:normAutofit/>
          </a:bodyPr>
          <a:lstStyle>
            <a:lvl1pPr>
              <a:defRPr sz="5200"/>
            </a:lvl1pPr>
          </a:lstStyle>
          <a:p>
            <a:r>
              <a:rPr lang="en-US"/>
              <a:t>Slide with numbered 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457200" marR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en-GB" sz="2400" b="0" i="0" kern="1200" dirty="0" smtClean="0">
                <a:solidFill>
                  <a:schemeClr val="accent6">
                    <a:lumMod val="10000"/>
                  </a:schemeClr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indent="-4572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AutoNum type="arabicPeriod"/>
              <a:defRPr lang="en-GB" sz="2400" b="0" i="0" kern="1200" dirty="0" smtClean="0">
                <a:solidFill>
                  <a:schemeClr val="accent6">
                    <a:lumMod val="10000"/>
                  </a:schemeClr>
                </a:solidFill>
                <a:latin typeface="NeuzeitGro" charset="0"/>
                <a:ea typeface="NeuzeitGro" charset="0"/>
                <a:cs typeface="NeuzeitGro" charset="0"/>
              </a:defRPr>
            </a:lvl2pPr>
            <a:lvl3pPr marL="457200" indent="-4572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AutoNum type="arabicPeriod"/>
              <a:defRPr lang="en-GB" sz="2400" b="0" i="0" kern="1200" dirty="0" smtClean="0">
                <a:solidFill>
                  <a:schemeClr val="accent6">
                    <a:lumMod val="10000"/>
                  </a:schemeClr>
                </a:solidFill>
                <a:latin typeface="NeuzeitGro" charset="0"/>
                <a:ea typeface="NeuzeitGro" charset="0"/>
                <a:cs typeface="NeuzeitGro" charset="0"/>
              </a:defRPr>
            </a:lvl3pPr>
            <a:lvl4pPr marL="457200" indent="-4572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AutoNum type="arabicPeriod"/>
              <a:defRPr lang="en-GB" sz="2400" b="0" i="0" kern="1200" dirty="0" smtClean="0">
                <a:solidFill>
                  <a:schemeClr val="accent6">
                    <a:lumMod val="10000"/>
                  </a:schemeClr>
                </a:solidFill>
                <a:latin typeface="NeuzeitGro" charset="0"/>
                <a:ea typeface="NeuzeitGro" charset="0"/>
                <a:cs typeface="NeuzeitGro" charset="0"/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/>
              <a:t>Click to edit Master text styles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/>
              <a:t>Click to edit Master text styles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/>
              <a:t>Click to edit Master text styles</a:t>
            </a:r>
          </a:p>
        </p:txBody>
      </p:sp>
      <p:sp>
        <p:nvSpPr>
          <p:cNvPr id="6" name="Date Placeholder 7"/>
          <p:cNvSpPr txBox="1">
            <a:spLocks/>
          </p:cNvSpPr>
          <p:nvPr userDrawn="1"/>
        </p:nvSpPr>
        <p:spPr>
          <a:xfrm>
            <a:off x="10685417" y="877915"/>
            <a:ext cx="985473" cy="25820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75000"/>
                  </a:schemeClr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12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B3311DE3-EC35-4C49-805E-57AB2D90E9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10743" y="1093767"/>
            <a:ext cx="7988356" cy="532290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8356" h="5135028">
                <a:moveTo>
                  <a:pt x="0" y="0"/>
                </a:moveTo>
                <a:lnTo>
                  <a:pt x="7988281" y="7569"/>
                </a:lnTo>
                <a:cubicBezTo>
                  <a:pt x="7989186" y="2154376"/>
                  <a:pt x="7981645" y="2988221"/>
                  <a:pt x="7982550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E4ACE247-6DA5-F044-A880-12BDFE1490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1397373C-4723-444D-99E3-0FBCAFDAD4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97730F84-B57E-C441-B81C-A0677388FA64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78815F79-70B9-A343-88C1-1B41F15106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6ACFB15D-3880-FB46-8B5A-E057FE4C9B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3CD883-F623-E54C-A27A-38B7EB9570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2D601E3-CC68-7845-AAF4-3AD141198B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35C4CA-674D-E6F4-4BAA-D7E0279BF99F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3E85523-47D6-148E-5917-A02D08D10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4B242D7-3E80-81E4-1C65-0B997D85F267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19" name="タイトル プレースホルダ 1">
            <a:extLst>
              <a:ext uri="{FF2B5EF4-FFF2-40B4-BE49-F238E27FC236}">
                <a16:creationId xmlns:a16="http://schemas.microsoft.com/office/drawing/2014/main" id="{E501A679-D5C2-5F5A-79A6-598D5C1AEA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0811880"/>
      </p:ext>
    </p:extLst>
  </p:cSld>
  <p:clrMapOvr>
    <a:masterClrMapping/>
  </p:clrMapOvr>
  <p:transition spd="slow">
    <p:push dir="u"/>
  </p:transition>
  <p:hf hd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572" y="552224"/>
            <a:ext cx="12192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648000" cy="1129846"/>
          </a:xfrm>
        </p:spPr>
        <p:txBody>
          <a:bodyPr>
            <a:normAutofit/>
          </a:bodyPr>
          <a:lstStyle>
            <a:lvl1pPr>
              <a:defRPr sz="5200"/>
            </a:lvl1pPr>
          </a:lstStyle>
          <a:p>
            <a:r>
              <a:rPr lang="en-GB"/>
              <a:t>Slide with text and image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91657"/>
            <a:ext cx="4988169" cy="3985306"/>
          </a:xfrm>
        </p:spPr>
        <p:txBody>
          <a:bodyPr/>
          <a:lstStyle>
            <a:lvl1pPr marL="0" indent="0">
              <a:buNone/>
              <a:defRPr b="0">
                <a:solidFill>
                  <a:srgbClr val="000000"/>
                </a:solidFill>
              </a:defRPr>
            </a:lvl1pPr>
            <a:lvl2pPr marL="457200" indent="0">
              <a:buNone/>
              <a:defRPr b="0">
                <a:solidFill>
                  <a:srgbClr val="000000"/>
                </a:solidFill>
              </a:defRPr>
            </a:lvl2pPr>
            <a:lvl3pPr marL="914400" indent="0">
              <a:buNone/>
              <a:defRPr b="0">
                <a:solidFill>
                  <a:srgbClr val="000000"/>
                </a:solidFill>
              </a:defRPr>
            </a:lvl3pPr>
            <a:lvl4pPr marL="1371600" indent="0">
              <a:buNone/>
              <a:defRPr b="0">
                <a:solidFill>
                  <a:srgbClr val="000000"/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2298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852353" y="2086149"/>
            <a:ext cx="8834442" cy="2388297"/>
          </a:xfrm>
        </p:spPr>
        <p:txBody>
          <a:bodyPr>
            <a:normAutofit/>
          </a:bodyPr>
          <a:lstStyle>
            <a:lvl1pPr marL="0" indent="0">
              <a:buNone/>
              <a:defRPr sz="3600" b="0">
                <a:solidFill>
                  <a:srgbClr val="000000"/>
                </a:solidFill>
                <a:latin typeface="Argent CF Extra Bold" panose="00000900000000000000" pitchFamily="50" charset="-52"/>
              </a:defRPr>
            </a:lvl1pPr>
            <a:lvl2pPr marL="457200" indent="0">
              <a:buNone/>
              <a:defRPr b="0">
                <a:solidFill>
                  <a:srgbClr val="000000"/>
                </a:solidFill>
              </a:defRPr>
            </a:lvl2pPr>
            <a:lvl3pPr marL="914400" indent="0">
              <a:buNone/>
              <a:defRPr b="0">
                <a:solidFill>
                  <a:srgbClr val="000000"/>
                </a:solidFill>
              </a:defRPr>
            </a:lvl3pPr>
            <a:lvl4pPr marL="1371600" indent="0">
              <a:buNone/>
              <a:defRPr b="0">
                <a:solidFill>
                  <a:srgbClr val="000000"/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“Click to edit Master text styles”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0"/>
          </p:nvPr>
        </p:nvSpPr>
        <p:spPr>
          <a:xfrm>
            <a:off x="1850975" y="4640464"/>
            <a:ext cx="8834442" cy="598102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  <a:latin typeface="NeuzeitGro" pitchFamily="2" charset="0"/>
              </a:defRPr>
            </a:lvl1pPr>
            <a:lvl2pPr marL="457200" indent="0">
              <a:buNone/>
              <a:defRPr b="0">
                <a:solidFill>
                  <a:srgbClr val="000000"/>
                </a:solidFill>
              </a:defRPr>
            </a:lvl2pPr>
            <a:lvl3pPr marL="914400" indent="0">
              <a:buNone/>
              <a:defRPr b="0">
                <a:solidFill>
                  <a:srgbClr val="000000"/>
                </a:solidFill>
              </a:defRPr>
            </a:lvl3pPr>
            <a:lvl4pPr marL="1371600" indent="0">
              <a:buNone/>
              <a:defRPr b="0">
                <a:solidFill>
                  <a:srgbClr val="000000"/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79120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648000" cy="1129846"/>
          </a:xfrm>
        </p:spPr>
        <p:txBody>
          <a:bodyPr/>
          <a:lstStyle/>
          <a:p>
            <a:r>
              <a:rPr lang="en-US"/>
              <a:t>Slide with text and quote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191657"/>
            <a:ext cx="5181600" cy="398530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67078" y="2191657"/>
            <a:ext cx="4980860" cy="1465943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gent CF Extra Bold" panose="00000900000000000000" pitchFamily="50" charset="-52"/>
              </a:defRPr>
            </a:lvl1pPr>
          </a:lstStyle>
          <a:p>
            <a:pPr lvl="0"/>
            <a:r>
              <a:rPr lang="en-GB"/>
              <a:t>“Click to edit Master text styles”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0"/>
          </p:nvPr>
        </p:nvSpPr>
        <p:spPr>
          <a:xfrm>
            <a:off x="6367078" y="3892620"/>
            <a:ext cx="4980860" cy="568849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NeuzeitGro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4960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764210" cy="1129846"/>
          </a:xfrm>
        </p:spPr>
        <p:txBody>
          <a:bodyPr>
            <a:normAutofit/>
          </a:bodyPr>
          <a:lstStyle>
            <a:lvl1pPr>
              <a:defRPr sz="5200"/>
            </a:lvl1pPr>
          </a:lstStyle>
          <a:p>
            <a:r>
              <a:rPr lang="en-GB"/>
              <a:t>Blank Slide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2191657"/>
            <a:ext cx="10515600" cy="3985306"/>
          </a:xfrm>
        </p:spPr>
        <p:txBody>
          <a:bodyPr/>
          <a:lstStyle>
            <a:lvl1pPr marL="0" indent="0">
              <a:buNone/>
              <a:defRPr b="0">
                <a:solidFill>
                  <a:srgbClr val="000000"/>
                </a:solidFill>
              </a:defRPr>
            </a:lvl1pPr>
            <a:lvl2pPr marL="457200" indent="0">
              <a:buNone/>
              <a:defRPr b="0">
                <a:solidFill>
                  <a:srgbClr val="000000"/>
                </a:solidFill>
              </a:defRPr>
            </a:lvl2pPr>
            <a:lvl3pPr marL="914400" indent="0">
              <a:buNone/>
              <a:defRPr b="0">
                <a:solidFill>
                  <a:srgbClr val="000000"/>
                </a:solidFill>
              </a:defRPr>
            </a:lvl3pPr>
            <a:lvl4pPr marL="1371600" indent="0">
              <a:buNone/>
              <a:defRPr b="0">
                <a:solidFill>
                  <a:srgbClr val="000000"/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14619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22">
          <p15:clr>
            <a:srgbClr val="FBAE40"/>
          </p15:clr>
        </p15:guide>
        <p15:guide id="2" pos="7287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 userDrawn="1"/>
        </p:nvSpPr>
        <p:spPr>
          <a:xfrm rot="16200000">
            <a:off x="5324816" y="-7263"/>
            <a:ext cx="6865263" cy="6865257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5093C"/>
              </a:solidFill>
            </a:endParaRP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1348846" y="2444463"/>
            <a:ext cx="9494308" cy="2402840"/>
          </a:xfrm>
        </p:spPr>
        <p:txBody>
          <a:bodyPr>
            <a:normAutofit/>
          </a:bodyPr>
          <a:lstStyle>
            <a:lvl1pPr>
              <a:defRPr sz="6700" b="1" i="0" baseline="0">
                <a:solidFill>
                  <a:schemeClr val="bg1"/>
                </a:solidFill>
                <a:latin typeface="Argent CF Demi Bold" charset="0"/>
                <a:ea typeface="Argent CF Demi Bold" charset="0"/>
                <a:cs typeface="Argent CF Demi Bold" charset="0"/>
              </a:defRPr>
            </a:lvl1pPr>
          </a:lstStyle>
          <a:p>
            <a:pPr lvl="0"/>
            <a:r>
              <a:rPr lang="en-GB"/>
              <a:t>Section Title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368224" y="5404339"/>
            <a:ext cx="9474929" cy="743419"/>
          </a:xfrm>
        </p:spPr>
        <p:txBody>
          <a:bodyPr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600" b="1" i="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rPr>
              <a:t>Section Subtitle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7631" y="591516"/>
            <a:ext cx="1692000" cy="119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09578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Triangle 2"/>
          <p:cNvSpPr/>
          <p:nvPr userDrawn="1"/>
        </p:nvSpPr>
        <p:spPr>
          <a:xfrm rot="16200000">
            <a:off x="5324816" y="-7263"/>
            <a:ext cx="6865263" cy="6865257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5093C"/>
              </a:solidFill>
            </a:endParaRPr>
          </a:p>
        </p:txBody>
      </p:sp>
      <p:sp>
        <p:nvSpPr>
          <p:cNvPr id="4" name="Title 10"/>
          <p:cNvSpPr>
            <a:spLocks noGrp="1"/>
          </p:cNvSpPr>
          <p:nvPr>
            <p:ph type="title" hasCustomPrompt="1"/>
          </p:nvPr>
        </p:nvSpPr>
        <p:spPr>
          <a:xfrm>
            <a:off x="1300976" y="2795668"/>
            <a:ext cx="9590048" cy="1630942"/>
          </a:xfrm>
        </p:spPr>
        <p:txBody>
          <a:bodyPr anchor="t">
            <a:noAutofit/>
          </a:bodyPr>
          <a:lstStyle>
            <a:lvl1pPr algn="ctr">
              <a:defRPr sz="7200" spc="-150">
                <a:solidFill>
                  <a:schemeClr val="bg1"/>
                </a:solidFill>
              </a:defRPr>
            </a:lvl1pPr>
          </a:lstStyle>
          <a:p>
            <a:r>
              <a:rPr lang="en-GB"/>
              <a:t>Thank you</a:t>
            </a:r>
            <a:endParaRPr lang="en-US"/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 userDrawn="1"/>
        </p:nvPicPr>
        <p:blipFill rotWithShape="1">
          <a:blip r:embed="rId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6854" y="5376165"/>
            <a:ext cx="266940" cy="215202"/>
          </a:xfrm>
          <a:prstGeom prst="rect">
            <a:avLst/>
          </a:prstGeom>
        </p:spPr>
      </p:pic>
      <p:pic>
        <p:nvPicPr>
          <p:cNvPr id="7" name="Picture 6">
            <a:hlinkClick r:id="rId4"/>
          </p:cNvPr>
          <p:cNvPicPr>
            <a:picLocks noChangeAspect="1"/>
          </p:cNvPicPr>
          <p:nvPr userDrawn="1"/>
        </p:nvPicPr>
        <p:blipFill rotWithShape="1">
          <a:blip r:embed="rId5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1418" y="5376165"/>
            <a:ext cx="228601" cy="215202"/>
          </a:xfrm>
          <a:prstGeom prst="rect">
            <a:avLst/>
          </a:prstGeom>
        </p:spPr>
      </p:pic>
      <p:pic>
        <p:nvPicPr>
          <p:cNvPr id="8" name="Picture 7">
            <a:hlinkClick r:id="rId6"/>
          </p:cNvPr>
          <p:cNvPicPr>
            <a:picLocks noChangeAspect="1"/>
          </p:cNvPicPr>
          <p:nvPr userDrawn="1"/>
        </p:nvPicPr>
        <p:blipFill rotWithShape="1">
          <a:blip r:embed="rId7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4306" y="5376165"/>
            <a:ext cx="309563" cy="215202"/>
          </a:xfrm>
          <a:prstGeom prst="rect">
            <a:avLst/>
          </a:prstGeom>
        </p:spPr>
      </p:pic>
      <p:pic>
        <p:nvPicPr>
          <p:cNvPr id="9" name="Picture 8">
            <a:hlinkClick r:id="rId8"/>
          </p:cNvPr>
          <p:cNvPicPr>
            <a:picLocks noChangeAspect="1"/>
          </p:cNvPicPr>
          <p:nvPr userDrawn="1"/>
        </p:nvPicPr>
        <p:blipFill rotWithShape="1">
          <a:blip r:embed="rId9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3869" y="5376165"/>
            <a:ext cx="333376" cy="215202"/>
          </a:xfrm>
          <a:prstGeom prst="rect">
            <a:avLst/>
          </a:prstGeom>
        </p:spPr>
      </p:pic>
      <p:pic>
        <p:nvPicPr>
          <p:cNvPr id="10" name="Picture 9">
            <a:hlinkClick r:id="rId10"/>
          </p:cNvPr>
          <p:cNvPicPr>
            <a:picLocks noChangeAspect="1"/>
          </p:cNvPicPr>
          <p:nvPr userDrawn="1"/>
        </p:nvPicPr>
        <p:blipFill rotWithShape="1">
          <a:blip r:embed="rId11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7719" y="5376165"/>
            <a:ext cx="314326" cy="215202"/>
          </a:xfrm>
          <a:prstGeom prst="rect">
            <a:avLst/>
          </a:prstGeom>
        </p:spPr>
      </p:pic>
      <p:pic>
        <p:nvPicPr>
          <p:cNvPr id="11" name="Picture 10">
            <a:hlinkClick r:id="rId12"/>
          </p:cNvPr>
          <p:cNvPicPr>
            <a:picLocks noChangeAspect="1"/>
          </p:cNvPicPr>
          <p:nvPr userDrawn="1"/>
        </p:nvPicPr>
        <p:blipFill rotWithShape="1">
          <a:blip r:embed="rId13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1094" y="5376165"/>
            <a:ext cx="236504" cy="215202"/>
          </a:xfrm>
          <a:prstGeom prst="rect">
            <a:avLst/>
          </a:prstGeom>
        </p:spPr>
      </p:pic>
      <p:pic>
        <p:nvPicPr>
          <p:cNvPr id="12" name="Picture 11">
            <a:hlinkClick r:id="rId14"/>
          </p:cNvPr>
          <p:cNvPicPr>
            <a:picLocks noChangeAspect="1"/>
          </p:cNvPicPr>
          <p:nvPr userDrawn="1"/>
        </p:nvPicPr>
        <p:blipFill>
          <a:blip r:embed="rId15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768" y="5370689"/>
            <a:ext cx="220678" cy="2206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6000" y="1072421"/>
            <a:ext cx="1800000" cy="127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09997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09600" y="1359677"/>
            <a:ext cx="10972800" cy="4520859"/>
          </a:xfrm>
          <a:prstGeom prst="rect">
            <a:avLst/>
          </a:prstGeom>
        </p:spPr>
        <p:txBody>
          <a:bodyPr lIns="0" tIns="40819" rIns="81639" bIns="40819">
            <a:normAutofit/>
          </a:bodyPr>
          <a:lstStyle>
            <a:lvl1pPr marL="211651" indent="-211651">
              <a:spcBef>
                <a:spcPts val="1285"/>
              </a:spcBef>
              <a:buClr>
                <a:srgbClr val="E70117"/>
              </a:buClr>
              <a:buSzPct val="110000"/>
              <a:defRPr sz="2267">
                <a:solidFill>
                  <a:srgbClr val="595959"/>
                </a:solidFill>
                <a:latin typeface="Arial"/>
                <a:cs typeface="Arial"/>
              </a:defRPr>
            </a:lvl1pPr>
            <a:lvl2pPr marL="533360" indent="-272123">
              <a:buClr>
                <a:srgbClr val="E70117"/>
              </a:buClr>
              <a:defRPr sz="2000">
                <a:solidFill>
                  <a:srgbClr val="595959"/>
                </a:solidFill>
                <a:latin typeface="Arial"/>
                <a:cs typeface="Arial"/>
              </a:defRPr>
            </a:lvl2pPr>
            <a:lvl3pPr marL="783712" indent="-211651">
              <a:buClr>
                <a:srgbClr val="E70117"/>
              </a:buClr>
              <a:defRPr sz="1733">
                <a:solidFill>
                  <a:srgbClr val="595959"/>
                </a:solidFill>
                <a:latin typeface="Arial"/>
                <a:cs typeface="Arial"/>
              </a:defRPr>
            </a:lvl3pPr>
            <a:lvl4pPr marL="1088490">
              <a:buClr>
                <a:srgbClr val="E70117"/>
              </a:buClr>
              <a:defRPr sz="1600">
                <a:solidFill>
                  <a:srgbClr val="595959"/>
                </a:solidFill>
                <a:latin typeface="Arial"/>
                <a:cs typeface="Arial"/>
              </a:defRPr>
            </a:lvl4pPr>
            <a:lvl5pPr marL="1088490" indent="0">
              <a:buClr>
                <a:srgbClr val="0B5CC4"/>
              </a:buClr>
              <a:buNone/>
              <a:defRPr sz="1733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09600" y="329277"/>
            <a:ext cx="10972800" cy="713817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4267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0" y="6256578"/>
            <a:ext cx="611717" cy="32960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200" b="0">
                <a:solidFill>
                  <a:srgbClr val="595959"/>
                </a:solidFill>
                <a:latin typeface="Arial Narrow"/>
                <a:cs typeface="Arial Narrow"/>
              </a:defRPr>
            </a:lvl1pPr>
          </a:lstStyle>
          <a:p>
            <a:fld id="{21DB9436-B863-454B-B65D-727867BA52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32603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p_2">
  <p:cSld name="Map_2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7"/>
          <p:cNvSpPr/>
          <p:nvPr/>
        </p:nvSpPr>
        <p:spPr>
          <a:xfrm rot="10800000">
            <a:off x="14192" y="-11937"/>
            <a:ext cx="12192000" cy="6862379"/>
          </a:xfrm>
          <a:prstGeom prst="rect">
            <a:avLst/>
          </a:prstGeom>
          <a:gradFill>
            <a:gsLst>
              <a:gs pos="0">
                <a:srgbClr val="1C2853"/>
              </a:gs>
              <a:gs pos="100000">
                <a:srgbClr val="2C7984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" name="Google Shape;50;p67"/>
          <p:cNvPicPr preferRelativeResize="0"/>
          <p:nvPr/>
        </p:nvPicPr>
        <p:blipFill rotWithShape="1">
          <a:blip r:embed="rId2">
            <a:alphaModFix amt="25000"/>
          </a:blip>
          <a:srcRect/>
          <a:stretch/>
        </p:blipFill>
        <p:spPr>
          <a:xfrm>
            <a:off x="2079804" y="1144559"/>
            <a:ext cx="8272231" cy="53264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1" name="Google Shape;51;p67"/>
          <p:cNvGrpSpPr/>
          <p:nvPr/>
        </p:nvGrpSpPr>
        <p:grpSpPr>
          <a:xfrm flipH="1">
            <a:off x="0" y="-35594"/>
            <a:ext cx="2868118" cy="6912963"/>
            <a:chOff x="9364312" y="-35594"/>
            <a:chExt cx="2868118" cy="6912963"/>
          </a:xfrm>
        </p:grpSpPr>
        <p:sp>
          <p:nvSpPr>
            <p:cNvPr id="52" name="Google Shape;52;p67"/>
            <p:cNvSpPr/>
            <p:nvPr/>
          </p:nvSpPr>
          <p:spPr>
            <a:xfrm>
              <a:off x="9364312" y="0"/>
              <a:ext cx="2868118" cy="6877369"/>
            </a:xfrm>
            <a:custGeom>
              <a:avLst/>
              <a:gdLst/>
              <a:ahLst/>
              <a:cxnLst/>
              <a:rect l="l" t="t" r="r" b="b"/>
              <a:pathLst>
                <a:path w="2868118" h="6877369" extrusionOk="0">
                  <a:moveTo>
                    <a:pt x="0" y="0"/>
                  </a:moveTo>
                  <a:lnTo>
                    <a:pt x="2868118" y="0"/>
                  </a:lnTo>
                  <a:lnTo>
                    <a:pt x="2868118" y="6862379"/>
                  </a:lnTo>
                  <a:lnTo>
                    <a:pt x="2083633" y="687736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1C2853"/>
                </a:gs>
                <a:gs pos="100000">
                  <a:srgbClr val="2C7984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67"/>
            <p:cNvSpPr/>
            <p:nvPr/>
          </p:nvSpPr>
          <p:spPr>
            <a:xfrm>
              <a:off x="9364312" y="-35594"/>
              <a:ext cx="2078812" cy="6912963"/>
            </a:xfrm>
            <a:custGeom>
              <a:avLst/>
              <a:gdLst/>
              <a:ahLst/>
              <a:cxnLst/>
              <a:rect l="l" t="t" r="r" b="b"/>
              <a:pathLst>
                <a:path w="4698365" h="6858000" extrusionOk="0">
                  <a:moveTo>
                    <a:pt x="0" y="0"/>
                  </a:moveTo>
                  <a:lnTo>
                    <a:pt x="4697869" y="6858000"/>
                  </a:lnTo>
                </a:path>
              </a:pathLst>
            </a:custGeom>
            <a:noFill/>
            <a:ln w="38100" cap="flat" cmpd="sng">
              <a:solidFill>
                <a:srgbClr val="EF532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" name="Google Shape;54;p67"/>
          <p:cNvGrpSpPr/>
          <p:nvPr/>
        </p:nvGrpSpPr>
        <p:grpSpPr>
          <a:xfrm flipH="1">
            <a:off x="9338074" y="-54154"/>
            <a:ext cx="2868118" cy="6927144"/>
            <a:chOff x="1" y="-49775"/>
            <a:chExt cx="2868118" cy="6927144"/>
          </a:xfrm>
        </p:grpSpPr>
        <p:sp>
          <p:nvSpPr>
            <p:cNvPr id="55" name="Google Shape;55;p67"/>
            <p:cNvSpPr/>
            <p:nvPr/>
          </p:nvSpPr>
          <p:spPr>
            <a:xfrm rot="10800000">
              <a:off x="1" y="0"/>
              <a:ext cx="2868118" cy="6877369"/>
            </a:xfrm>
            <a:custGeom>
              <a:avLst/>
              <a:gdLst/>
              <a:ahLst/>
              <a:cxnLst/>
              <a:rect l="l" t="t" r="r" b="b"/>
              <a:pathLst>
                <a:path w="2868118" h="6877369" extrusionOk="0">
                  <a:moveTo>
                    <a:pt x="0" y="0"/>
                  </a:moveTo>
                  <a:lnTo>
                    <a:pt x="2868118" y="0"/>
                  </a:lnTo>
                  <a:lnTo>
                    <a:pt x="2868118" y="6862379"/>
                  </a:lnTo>
                  <a:lnTo>
                    <a:pt x="2083633" y="687736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C7984"/>
                </a:gs>
                <a:gs pos="100000">
                  <a:srgbClr val="1C2853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67"/>
            <p:cNvSpPr/>
            <p:nvPr/>
          </p:nvSpPr>
          <p:spPr>
            <a:xfrm>
              <a:off x="748875" y="-49775"/>
              <a:ext cx="2119243" cy="6927144"/>
            </a:xfrm>
            <a:custGeom>
              <a:avLst/>
              <a:gdLst/>
              <a:ahLst/>
              <a:cxnLst/>
              <a:rect l="l" t="t" r="r" b="b"/>
              <a:pathLst>
                <a:path w="4698365" h="6858000" extrusionOk="0">
                  <a:moveTo>
                    <a:pt x="0" y="0"/>
                  </a:moveTo>
                  <a:lnTo>
                    <a:pt x="4697869" y="6858000"/>
                  </a:lnTo>
                </a:path>
              </a:pathLst>
            </a:custGeom>
            <a:noFill/>
            <a:ln w="38100" cap="flat" cmpd="sng">
              <a:solidFill>
                <a:srgbClr val="EF532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7" name="Google Shape;57;p6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6473" y="298094"/>
            <a:ext cx="590159" cy="694699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67"/>
          <p:cNvSpPr txBox="1"/>
          <p:nvPr/>
        </p:nvSpPr>
        <p:spPr>
          <a:xfrm>
            <a:off x="11724655" y="6337349"/>
            <a:ext cx="230832" cy="23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605031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_Graphic">
  <p:cSld name="White_Graphic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;p64"/>
          <p:cNvGrpSpPr/>
          <p:nvPr/>
        </p:nvGrpSpPr>
        <p:grpSpPr>
          <a:xfrm>
            <a:off x="6959866" y="-21909"/>
            <a:ext cx="5232134" cy="6890862"/>
            <a:chOff x="6959866" y="-21909"/>
            <a:chExt cx="5232134" cy="6890862"/>
          </a:xfrm>
        </p:grpSpPr>
        <p:cxnSp>
          <p:nvCxnSpPr>
            <p:cNvPr id="17" name="Google Shape;17;p64"/>
            <p:cNvCxnSpPr/>
            <p:nvPr/>
          </p:nvCxnSpPr>
          <p:spPr>
            <a:xfrm>
              <a:off x="10732403" y="-21909"/>
              <a:ext cx="1459597" cy="4774301"/>
            </a:xfrm>
            <a:prstGeom prst="straightConnector1">
              <a:avLst/>
            </a:prstGeom>
            <a:noFill/>
            <a:ln w="15875" cap="flat" cmpd="sng">
              <a:solidFill>
                <a:srgbClr val="64BEB0">
                  <a:alpha val="1333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8" name="Google Shape;18;p64"/>
            <p:cNvCxnSpPr/>
            <p:nvPr/>
          </p:nvCxnSpPr>
          <p:spPr>
            <a:xfrm flipH="1">
              <a:off x="10431350" y="-10954"/>
              <a:ext cx="1505117" cy="6879907"/>
            </a:xfrm>
            <a:prstGeom prst="straightConnector1">
              <a:avLst/>
            </a:prstGeom>
            <a:noFill/>
            <a:ln w="15875" cap="flat" cmpd="sng">
              <a:solidFill>
                <a:srgbClr val="64BEB0">
                  <a:alpha val="1333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" name="Google Shape;19;p64"/>
            <p:cNvCxnSpPr/>
            <p:nvPr/>
          </p:nvCxnSpPr>
          <p:spPr>
            <a:xfrm rot="10800000" flipH="1">
              <a:off x="6959866" y="5057521"/>
              <a:ext cx="4976601" cy="1800479"/>
            </a:xfrm>
            <a:prstGeom prst="straightConnector1">
              <a:avLst/>
            </a:prstGeom>
            <a:noFill/>
            <a:ln w="15875" cap="flat" cmpd="sng">
              <a:solidFill>
                <a:srgbClr val="64BEB0">
                  <a:alpha val="1333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20" name="Google Shape;20;p64"/>
          <p:cNvSpPr txBox="1"/>
          <p:nvPr/>
        </p:nvSpPr>
        <p:spPr>
          <a:xfrm>
            <a:off x="11719846" y="6337349"/>
            <a:ext cx="240450" cy="23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1" i="0" u="none" strike="noStrike" cap="none">
                <a:solidFill>
                  <a:srgbClr val="323A5B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1" i="0" u="none" strike="noStrike" cap="none">
              <a:solidFill>
                <a:srgbClr val="323A5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" name="Google Shape;21;p6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474" y="5874435"/>
            <a:ext cx="598460" cy="694699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64"/>
          <p:cNvSpPr/>
          <p:nvPr/>
        </p:nvSpPr>
        <p:spPr>
          <a:xfrm rot="10800000">
            <a:off x="0" y="719298"/>
            <a:ext cx="306472" cy="82302"/>
          </a:xfrm>
          <a:prstGeom prst="rect">
            <a:avLst/>
          </a:prstGeom>
          <a:solidFill>
            <a:srgbClr val="EE56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64"/>
          <p:cNvSpPr/>
          <p:nvPr/>
        </p:nvSpPr>
        <p:spPr>
          <a:xfrm>
            <a:off x="-2" y="0"/>
            <a:ext cx="12192000" cy="400720"/>
          </a:xfrm>
          <a:prstGeom prst="rect">
            <a:avLst/>
          </a:prstGeom>
          <a:gradFill>
            <a:gsLst>
              <a:gs pos="0">
                <a:srgbClr val="2C7984"/>
              </a:gs>
              <a:gs pos="100000">
                <a:srgbClr val="1C2853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64"/>
          <p:cNvSpPr/>
          <p:nvPr/>
        </p:nvSpPr>
        <p:spPr>
          <a:xfrm>
            <a:off x="-2" y="6744835"/>
            <a:ext cx="12192000" cy="127149"/>
          </a:xfrm>
          <a:prstGeom prst="rect">
            <a:avLst/>
          </a:prstGeom>
          <a:gradFill>
            <a:gsLst>
              <a:gs pos="0">
                <a:srgbClr val="2C7984"/>
              </a:gs>
              <a:gs pos="100000">
                <a:srgbClr val="1C2853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64"/>
          <p:cNvSpPr txBox="1">
            <a:spLocks noGrp="1"/>
          </p:cNvSpPr>
          <p:nvPr>
            <p:ph type="body" idx="1"/>
          </p:nvPr>
        </p:nvSpPr>
        <p:spPr>
          <a:xfrm>
            <a:off x="306472" y="457236"/>
            <a:ext cx="11075988" cy="606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A5B"/>
              </a:buClr>
              <a:buSzPts val="2800"/>
              <a:buNone/>
              <a:defRPr b="1">
                <a:solidFill>
                  <a:srgbClr val="323A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64"/>
          <p:cNvSpPr>
            <a:spLocks noGrp="1"/>
          </p:cNvSpPr>
          <p:nvPr>
            <p:ph type="pic" idx="2"/>
          </p:nvPr>
        </p:nvSpPr>
        <p:spPr>
          <a:xfrm>
            <a:off x="896938" y="1309081"/>
            <a:ext cx="10485437" cy="438965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83249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White_Text">
  <p:cSld name="1_White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68"/>
          <p:cNvGrpSpPr/>
          <p:nvPr/>
        </p:nvGrpSpPr>
        <p:grpSpPr>
          <a:xfrm>
            <a:off x="6959866" y="-21909"/>
            <a:ext cx="5232134" cy="6890862"/>
            <a:chOff x="6959866" y="-21909"/>
            <a:chExt cx="5232134" cy="6890862"/>
          </a:xfrm>
        </p:grpSpPr>
        <p:cxnSp>
          <p:nvCxnSpPr>
            <p:cNvPr id="61" name="Google Shape;61;p68"/>
            <p:cNvCxnSpPr/>
            <p:nvPr/>
          </p:nvCxnSpPr>
          <p:spPr>
            <a:xfrm>
              <a:off x="10732403" y="-21909"/>
              <a:ext cx="1459597" cy="4774301"/>
            </a:xfrm>
            <a:prstGeom prst="straightConnector1">
              <a:avLst/>
            </a:prstGeom>
            <a:noFill/>
            <a:ln w="15875" cap="flat" cmpd="sng">
              <a:solidFill>
                <a:srgbClr val="64BEB0">
                  <a:alpha val="1333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62" name="Google Shape;62;p68"/>
            <p:cNvCxnSpPr/>
            <p:nvPr/>
          </p:nvCxnSpPr>
          <p:spPr>
            <a:xfrm flipH="1">
              <a:off x="10431350" y="-10954"/>
              <a:ext cx="1505117" cy="6879907"/>
            </a:xfrm>
            <a:prstGeom prst="straightConnector1">
              <a:avLst/>
            </a:prstGeom>
            <a:noFill/>
            <a:ln w="15875" cap="flat" cmpd="sng">
              <a:solidFill>
                <a:srgbClr val="64BEB0">
                  <a:alpha val="1333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63" name="Google Shape;63;p68"/>
            <p:cNvCxnSpPr/>
            <p:nvPr/>
          </p:nvCxnSpPr>
          <p:spPr>
            <a:xfrm rot="10800000" flipH="1">
              <a:off x="6959866" y="5057521"/>
              <a:ext cx="4976601" cy="1800479"/>
            </a:xfrm>
            <a:prstGeom prst="straightConnector1">
              <a:avLst/>
            </a:prstGeom>
            <a:noFill/>
            <a:ln w="15875" cap="flat" cmpd="sng">
              <a:solidFill>
                <a:srgbClr val="64BEB0">
                  <a:alpha val="1333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64" name="Google Shape;64;p68"/>
          <p:cNvSpPr txBox="1"/>
          <p:nvPr/>
        </p:nvSpPr>
        <p:spPr>
          <a:xfrm>
            <a:off x="11719846" y="6337349"/>
            <a:ext cx="240450" cy="23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1" i="0" u="none" strike="noStrike" cap="none">
                <a:solidFill>
                  <a:srgbClr val="323A5B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1" i="0" u="none" strike="noStrike" cap="none">
              <a:solidFill>
                <a:srgbClr val="323A5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5" name="Google Shape;65;p6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6474" y="5874435"/>
            <a:ext cx="598460" cy="694699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68"/>
          <p:cNvSpPr/>
          <p:nvPr/>
        </p:nvSpPr>
        <p:spPr>
          <a:xfrm rot="10800000">
            <a:off x="0" y="719298"/>
            <a:ext cx="306472" cy="82302"/>
          </a:xfrm>
          <a:prstGeom prst="rect">
            <a:avLst/>
          </a:prstGeom>
          <a:solidFill>
            <a:srgbClr val="EE562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68"/>
          <p:cNvSpPr/>
          <p:nvPr/>
        </p:nvSpPr>
        <p:spPr>
          <a:xfrm>
            <a:off x="-2" y="0"/>
            <a:ext cx="12192000" cy="400720"/>
          </a:xfrm>
          <a:prstGeom prst="rect">
            <a:avLst/>
          </a:prstGeom>
          <a:gradFill>
            <a:gsLst>
              <a:gs pos="0">
                <a:srgbClr val="2C7984"/>
              </a:gs>
              <a:gs pos="100000">
                <a:srgbClr val="1C2853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68"/>
          <p:cNvSpPr/>
          <p:nvPr/>
        </p:nvSpPr>
        <p:spPr>
          <a:xfrm>
            <a:off x="-2" y="6744835"/>
            <a:ext cx="12192000" cy="127149"/>
          </a:xfrm>
          <a:prstGeom prst="rect">
            <a:avLst/>
          </a:prstGeom>
          <a:gradFill>
            <a:gsLst>
              <a:gs pos="0">
                <a:srgbClr val="2C7984"/>
              </a:gs>
              <a:gs pos="100000">
                <a:srgbClr val="1C2853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68"/>
          <p:cNvSpPr txBox="1">
            <a:spLocks noGrp="1"/>
          </p:cNvSpPr>
          <p:nvPr>
            <p:ph type="body" idx="1"/>
          </p:nvPr>
        </p:nvSpPr>
        <p:spPr>
          <a:xfrm>
            <a:off x="306472" y="457236"/>
            <a:ext cx="11075988" cy="606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3A5B"/>
              </a:buClr>
              <a:buSzPts val="2800"/>
              <a:buNone/>
              <a:defRPr b="1">
                <a:solidFill>
                  <a:srgbClr val="323A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68"/>
          <p:cNvSpPr txBox="1">
            <a:spLocks noGrp="1"/>
          </p:cNvSpPr>
          <p:nvPr>
            <p:ph type="body" idx="2"/>
          </p:nvPr>
        </p:nvSpPr>
        <p:spPr>
          <a:xfrm>
            <a:off x="306387" y="1314887"/>
            <a:ext cx="11075987" cy="4319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E5627"/>
              </a:buClr>
              <a:buSzPts val="2100"/>
              <a:buFont typeface="Arial"/>
              <a:buNone/>
              <a:defRPr>
                <a:solidFill>
                  <a:srgbClr val="323A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E5627"/>
              </a:buClr>
              <a:buSzPts val="1800"/>
              <a:buFont typeface="Arial"/>
              <a:buChar char="•"/>
              <a:defRPr>
                <a:solidFill>
                  <a:srgbClr val="323A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2385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E5627"/>
              </a:buClr>
              <a:buSzPts val="1500"/>
              <a:buFont typeface="Arial"/>
              <a:buChar char="•"/>
              <a:defRPr>
                <a:solidFill>
                  <a:srgbClr val="323A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E5627"/>
              </a:buClr>
              <a:buSzPts val="1350"/>
              <a:buFont typeface="Arial"/>
              <a:buChar char="•"/>
              <a:defRPr>
                <a:solidFill>
                  <a:srgbClr val="323A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E5627"/>
              </a:buClr>
              <a:buSzPts val="1350"/>
              <a:buFont typeface="Arial"/>
              <a:buChar char="•"/>
              <a:defRPr>
                <a:solidFill>
                  <a:srgbClr val="323A5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49707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2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DA0F537B-2380-C640-8119-936AD77864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85454" y="-5494"/>
            <a:ext cx="6024384" cy="6863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4384"/>
              <a:gd name="connsiteY0" fmla="*/ 0 h 6857810"/>
              <a:gd name="connsiteX1" fmla="*/ 6015601 w 6024384"/>
              <a:gd name="connsiteY1" fmla="*/ 1730351 h 6857810"/>
              <a:gd name="connsiteX2" fmla="*/ 6024384 w 6024384"/>
              <a:gd name="connsiteY2" fmla="*/ 6857810 h 6857810"/>
              <a:gd name="connsiteX3" fmla="*/ 583404 w 6024384"/>
              <a:gd name="connsiteY3" fmla="*/ 6847589 h 6857810"/>
              <a:gd name="connsiteX4" fmla="*/ 3682 w 6024384"/>
              <a:gd name="connsiteY4" fmla="*/ 6267867 h 6857810"/>
              <a:gd name="connsiteX5" fmla="*/ 0 w 6024384"/>
              <a:gd name="connsiteY5" fmla="*/ 0 h 6857810"/>
              <a:gd name="connsiteX0" fmla="*/ 0 w 6024384"/>
              <a:gd name="connsiteY0" fmla="*/ 5684 h 6863494"/>
              <a:gd name="connsiteX1" fmla="*/ 6002349 w 6024384"/>
              <a:gd name="connsiteY1" fmla="*/ 0 h 6863494"/>
              <a:gd name="connsiteX2" fmla="*/ 6024384 w 6024384"/>
              <a:gd name="connsiteY2" fmla="*/ 6863494 h 6863494"/>
              <a:gd name="connsiteX3" fmla="*/ 583404 w 6024384"/>
              <a:gd name="connsiteY3" fmla="*/ 6853273 h 6863494"/>
              <a:gd name="connsiteX4" fmla="*/ 3682 w 6024384"/>
              <a:gd name="connsiteY4" fmla="*/ 6273551 h 6863494"/>
              <a:gd name="connsiteX5" fmla="*/ 0 w 6024384"/>
              <a:gd name="connsiteY5" fmla="*/ 5684 h 686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4384" h="6863494">
                <a:moveTo>
                  <a:pt x="0" y="5684"/>
                </a:moveTo>
                <a:lnTo>
                  <a:pt x="6002349" y="0"/>
                </a:lnTo>
                <a:cubicBezTo>
                  <a:pt x="6003254" y="2146807"/>
                  <a:pt x="6023479" y="4716687"/>
                  <a:pt x="6024384" y="6863494"/>
                </a:cubicBezTo>
                <a:lnTo>
                  <a:pt x="583404" y="6853273"/>
                </a:lnTo>
                <a:cubicBezTo>
                  <a:pt x="263232" y="6853273"/>
                  <a:pt x="3682" y="6593723"/>
                  <a:pt x="3682" y="6273551"/>
                </a:cubicBezTo>
                <a:cubicBezTo>
                  <a:pt x="-1963" y="4751114"/>
                  <a:pt x="5645" y="1528121"/>
                  <a:pt x="0" y="5684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59620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DBCF76-3461-2245-8BB1-FA50AE27F6CA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FB98B4FE-9AC1-D142-89B5-4D3791685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7D5A74AA-F0D3-9243-967D-FEA6F7A20B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5413722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16C870C-B0F9-5A43-81FD-66BD75CC33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C64E591A-1A88-9244-AC81-5B42BFE347C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3617ADC-67A3-2A4A-FCB5-45E7B8AA3CDC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CBA0A670-DE08-980A-AC3E-6FC0554A4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AC80F74-82FD-C9D4-4634-7765922003CD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39" name="タイトル プレースホルダ 1">
            <a:extLst>
              <a:ext uri="{FF2B5EF4-FFF2-40B4-BE49-F238E27FC236}">
                <a16:creationId xmlns:a16="http://schemas.microsoft.com/office/drawing/2014/main" id="{C88C1A5B-3A2D-2346-3B99-D5E077AD1A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9" y="195378"/>
            <a:ext cx="4689022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051352"/>
      </p:ext>
    </p:extLst>
  </p:cSld>
  <p:clrMapOvr>
    <a:masterClrMapping/>
  </p:clrMapOvr>
  <p:transition spd="slow">
    <p:push dir="u"/>
  </p:transition>
  <p:hf hdr="0" dt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 userDrawn="1"/>
        </p:nvSpPr>
        <p:spPr>
          <a:xfrm rot="16200000">
            <a:off x="5324816" y="1615"/>
            <a:ext cx="6865263" cy="686525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5093C"/>
              </a:solidFill>
            </a:endParaRPr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1348846" y="2444463"/>
            <a:ext cx="9494308" cy="2402840"/>
          </a:xfrm>
        </p:spPr>
        <p:txBody>
          <a:bodyPr>
            <a:normAutofit/>
          </a:bodyPr>
          <a:lstStyle>
            <a:lvl1pPr>
              <a:defRPr sz="6700" b="1" i="0" baseline="0">
                <a:solidFill>
                  <a:schemeClr val="tx1"/>
                </a:solidFill>
                <a:latin typeface="Argent CF Demi Bold" charset="0"/>
                <a:ea typeface="Argent CF Demi Bold" charset="0"/>
                <a:cs typeface="Argent CF Demi Bold" charset="0"/>
              </a:defRPr>
            </a:lvl1pPr>
          </a:lstStyle>
          <a:p>
            <a:pPr lvl="0"/>
            <a:r>
              <a:rPr lang="en-GB"/>
              <a:t>Presentation Main Title on two lines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368225" y="5883622"/>
            <a:ext cx="2933700" cy="40481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600" b="1" i="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rPr>
              <a:t>Prepared for: insert name</a:t>
            </a:r>
          </a:p>
          <a:p>
            <a:pPr lvl="0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8408216" y="5883622"/>
            <a:ext cx="2432050" cy="347662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600" b="0" i="0">
                <a:solidFill>
                  <a:schemeClr val="bg1">
                    <a:lumMod val="75000"/>
                  </a:schemeClr>
                </a:solidFill>
                <a:latin typeface="NeuzeitGro" charset="0"/>
                <a:ea typeface="NeuzeitGro" charset="0"/>
                <a:cs typeface="NeuzeitGro" charset="0"/>
              </a:rPr>
              <a:t>MM Month YYYY</a:t>
            </a:r>
            <a:r>
              <a:rPr lang="en-US" sz="1600" b="0" i="0" baseline="0">
                <a:solidFill>
                  <a:schemeClr val="bg1">
                    <a:lumMod val="75000"/>
                  </a:schemeClr>
                </a:solidFill>
                <a:latin typeface="NeuzeitGro" charset="0"/>
                <a:ea typeface="NeuzeitGro" charset="0"/>
                <a:cs typeface="NeuzeitGro" charset="0"/>
              </a:rPr>
              <a:t> / Venue</a:t>
            </a:r>
            <a:endParaRPr lang="en-US" sz="1600" b="0" i="0">
              <a:solidFill>
                <a:schemeClr val="bg1">
                  <a:lumMod val="75000"/>
                </a:schemeClr>
              </a:solidFill>
              <a:latin typeface="NeuzeitGro" charset="0"/>
              <a:ea typeface="NeuzeitGro" charset="0"/>
              <a:cs typeface="NeuzeitGro" charset="0"/>
            </a:endParaRPr>
          </a:p>
          <a:p>
            <a:pPr lvl="0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60" y="490830"/>
            <a:ext cx="1656000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6336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350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5093C"/>
              </a:solidFill>
            </a:endParaRPr>
          </a:p>
        </p:txBody>
      </p:sp>
      <p:sp>
        <p:nvSpPr>
          <p:cNvPr id="10" name="Right Triangle 9"/>
          <p:cNvSpPr/>
          <p:nvPr userDrawn="1"/>
        </p:nvSpPr>
        <p:spPr>
          <a:xfrm rot="16200000">
            <a:off x="5250543" y="-83458"/>
            <a:ext cx="6865257" cy="7017657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5093C"/>
              </a:solidFill>
            </a:endParaRP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1348846" y="2444463"/>
            <a:ext cx="9494308" cy="2402840"/>
          </a:xfrm>
        </p:spPr>
        <p:txBody>
          <a:bodyPr>
            <a:normAutofit/>
          </a:bodyPr>
          <a:lstStyle>
            <a:lvl1pPr>
              <a:defRPr sz="6700" b="1" i="0" baseline="0">
                <a:solidFill>
                  <a:schemeClr val="bg1"/>
                </a:solidFill>
                <a:latin typeface="Argent CF Demi Bold" charset="0"/>
                <a:ea typeface="Argent CF Demi Bold" charset="0"/>
                <a:cs typeface="Argent CF Demi Bold" charset="0"/>
              </a:defRPr>
            </a:lvl1pPr>
          </a:lstStyle>
          <a:p>
            <a:pPr lvl="0"/>
            <a:r>
              <a:rPr lang="en-GB"/>
              <a:t>Presentation Main Title on two lines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368225" y="5883622"/>
            <a:ext cx="2933700" cy="40481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600" b="1" i="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rPr>
              <a:t>Prepared for: insert name</a:t>
            </a:r>
          </a:p>
          <a:p>
            <a:pPr lvl="0"/>
            <a:endParaRPr lang="en-US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8408216" y="5883622"/>
            <a:ext cx="2432050" cy="347662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600" b="0" i="0">
                <a:solidFill>
                  <a:schemeClr val="bg1">
                    <a:lumMod val="75000"/>
                  </a:schemeClr>
                </a:solidFill>
                <a:latin typeface="NeuzeitGro" charset="0"/>
                <a:ea typeface="NeuzeitGro" charset="0"/>
                <a:cs typeface="NeuzeitGro" charset="0"/>
              </a:rPr>
              <a:t>MM Month YYYY</a:t>
            </a:r>
            <a:r>
              <a:rPr lang="en-US" sz="1600" b="0" i="0" baseline="0">
                <a:solidFill>
                  <a:schemeClr val="bg1">
                    <a:lumMod val="75000"/>
                  </a:schemeClr>
                </a:solidFill>
                <a:latin typeface="NeuzeitGro" charset="0"/>
                <a:ea typeface="NeuzeitGro" charset="0"/>
                <a:cs typeface="NeuzeitGro" charset="0"/>
              </a:rPr>
              <a:t> / Venue</a:t>
            </a:r>
            <a:endParaRPr lang="en-US" sz="1600" b="0" i="0">
              <a:solidFill>
                <a:schemeClr val="bg1">
                  <a:lumMod val="75000"/>
                </a:schemeClr>
              </a:solidFill>
              <a:latin typeface="NeuzeitGro" charset="0"/>
              <a:ea typeface="NeuzeitGro" charset="0"/>
              <a:cs typeface="NeuzeitGro" charset="0"/>
            </a:endParaRPr>
          </a:p>
          <a:p>
            <a:pPr lvl="0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62" y="248574"/>
            <a:ext cx="1800000" cy="127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09717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72" y="552224"/>
            <a:ext cx="12192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648000" cy="1129846"/>
          </a:xfrm>
        </p:spPr>
        <p:txBody>
          <a:bodyPr>
            <a:normAutofit/>
          </a:bodyPr>
          <a:lstStyle>
            <a:lvl1pPr>
              <a:defRPr sz="5200"/>
            </a:lvl1pPr>
          </a:lstStyle>
          <a:p>
            <a:r>
              <a:rPr lang="en-GB"/>
              <a:t>Slide with text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 b="0">
                <a:solidFill>
                  <a:srgbClr val="000000"/>
                </a:solidFill>
              </a:defRPr>
            </a:lvl1pPr>
            <a:lvl2pPr marL="457200" indent="0">
              <a:buNone/>
              <a:defRPr b="0">
                <a:solidFill>
                  <a:srgbClr val="000000"/>
                </a:solidFill>
              </a:defRPr>
            </a:lvl2pPr>
            <a:lvl3pPr marL="914400" indent="0">
              <a:buNone/>
              <a:defRPr b="0">
                <a:solidFill>
                  <a:srgbClr val="000000"/>
                </a:solidFill>
              </a:defRPr>
            </a:lvl3pPr>
            <a:lvl4pPr marL="1371600" indent="0">
              <a:buNone/>
              <a:defRPr b="0">
                <a:solidFill>
                  <a:srgbClr val="000000"/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9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42386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72" y="552224"/>
            <a:ext cx="12192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648000" cy="1129846"/>
          </a:xfrm>
        </p:spPr>
        <p:txBody>
          <a:bodyPr>
            <a:normAutofit/>
          </a:bodyPr>
          <a:lstStyle>
            <a:lvl1pPr>
              <a:defRPr sz="5200"/>
            </a:lvl1pPr>
          </a:lstStyle>
          <a:p>
            <a:r>
              <a:rPr lang="en-US"/>
              <a:t>Slide with bullets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SzPct val="85000"/>
              <a:buFont typeface="Wingdings" panose="05000000000000000000" pitchFamily="2" charset="2"/>
              <a:buChar char="§"/>
              <a:defRPr b="0">
                <a:solidFill>
                  <a:srgbClr val="000000"/>
                </a:solidFill>
              </a:defRPr>
            </a:lvl1pPr>
            <a:lvl2pPr marL="800100" indent="-342900">
              <a:buSzPct val="85000"/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</a:defRPr>
            </a:lvl2pPr>
            <a:lvl3pPr marL="1200150" indent="-285750">
              <a:buSzPct val="85000"/>
              <a:buFont typeface="Wingdings" panose="05000000000000000000" pitchFamily="2" charset="2"/>
              <a:buChar char="§"/>
              <a:defRPr b="0">
                <a:solidFill>
                  <a:srgbClr val="000000"/>
                </a:solidFill>
              </a:defRPr>
            </a:lvl3pPr>
            <a:lvl4pPr marL="1657350" indent="-285750">
              <a:buSzPct val="85000"/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425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22">
          <p15:clr>
            <a:srgbClr val="FBAE40"/>
          </p15:clr>
        </p15:guide>
        <p15:guide id="2" pos="7287">
          <p15:clr>
            <a:srgbClr val="FBAE4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72" y="552224"/>
            <a:ext cx="12192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648000" cy="1129846"/>
          </a:xfrm>
        </p:spPr>
        <p:txBody>
          <a:bodyPr>
            <a:normAutofit/>
          </a:bodyPr>
          <a:lstStyle>
            <a:lvl1pPr>
              <a:defRPr sz="5200"/>
            </a:lvl1pPr>
          </a:lstStyle>
          <a:p>
            <a:r>
              <a:rPr lang="en-US"/>
              <a:t>Slide with numbered 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457200" marR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en-GB" sz="2400" b="0" i="0" kern="1200" dirty="0" smtClean="0">
                <a:solidFill>
                  <a:schemeClr val="accent6">
                    <a:lumMod val="10000"/>
                  </a:schemeClr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indent="-4572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AutoNum type="arabicPeriod"/>
              <a:defRPr lang="en-GB" sz="2400" b="0" i="0" kern="1200" dirty="0" smtClean="0">
                <a:solidFill>
                  <a:schemeClr val="accent6">
                    <a:lumMod val="10000"/>
                  </a:schemeClr>
                </a:solidFill>
                <a:latin typeface="NeuzeitGro" charset="0"/>
                <a:ea typeface="NeuzeitGro" charset="0"/>
                <a:cs typeface="NeuzeitGro" charset="0"/>
              </a:defRPr>
            </a:lvl2pPr>
            <a:lvl3pPr marL="457200" indent="-4572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AutoNum type="arabicPeriod"/>
              <a:defRPr lang="en-GB" sz="2400" b="0" i="0" kern="1200" dirty="0" smtClean="0">
                <a:solidFill>
                  <a:schemeClr val="accent6">
                    <a:lumMod val="10000"/>
                  </a:schemeClr>
                </a:solidFill>
                <a:latin typeface="NeuzeitGro" charset="0"/>
                <a:ea typeface="NeuzeitGro" charset="0"/>
                <a:cs typeface="NeuzeitGro" charset="0"/>
              </a:defRPr>
            </a:lvl3pPr>
            <a:lvl4pPr marL="457200" indent="-4572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AutoNum type="arabicPeriod"/>
              <a:defRPr lang="en-GB" sz="2400" b="0" i="0" kern="1200" dirty="0" smtClean="0">
                <a:solidFill>
                  <a:schemeClr val="accent6">
                    <a:lumMod val="10000"/>
                  </a:schemeClr>
                </a:solidFill>
                <a:latin typeface="NeuzeitGro" charset="0"/>
                <a:ea typeface="NeuzeitGro" charset="0"/>
                <a:cs typeface="NeuzeitGro" charset="0"/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/>
              <a:t>Click to edit Master text styles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/>
              <a:t>Click to edit Master text styles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/>
              <a:t>Click to edit Master text styles</a:t>
            </a:r>
          </a:p>
        </p:txBody>
      </p:sp>
      <p:sp>
        <p:nvSpPr>
          <p:cNvPr id="6" name="Date Placeholder 7"/>
          <p:cNvSpPr txBox="1">
            <a:spLocks/>
          </p:cNvSpPr>
          <p:nvPr userDrawn="1"/>
        </p:nvSpPr>
        <p:spPr>
          <a:xfrm>
            <a:off x="10685417" y="877915"/>
            <a:ext cx="985473" cy="25820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75000"/>
                  </a:schemeClr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52850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,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72" y="552224"/>
            <a:ext cx="12192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648000" cy="1129846"/>
          </a:xfrm>
        </p:spPr>
        <p:txBody>
          <a:bodyPr>
            <a:normAutofit/>
          </a:bodyPr>
          <a:lstStyle>
            <a:lvl1pPr>
              <a:defRPr sz="5200"/>
            </a:lvl1pPr>
          </a:lstStyle>
          <a:p>
            <a:r>
              <a:rPr lang="en-GB"/>
              <a:t>Slide with text and image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91657"/>
            <a:ext cx="4988169" cy="3985306"/>
          </a:xfrm>
        </p:spPr>
        <p:txBody>
          <a:bodyPr/>
          <a:lstStyle>
            <a:lvl1pPr marL="0" indent="0">
              <a:buNone/>
              <a:defRPr b="0">
                <a:solidFill>
                  <a:srgbClr val="000000"/>
                </a:solidFill>
              </a:defRPr>
            </a:lvl1pPr>
            <a:lvl2pPr marL="457200" indent="0">
              <a:buNone/>
              <a:defRPr b="0">
                <a:solidFill>
                  <a:srgbClr val="000000"/>
                </a:solidFill>
              </a:defRPr>
            </a:lvl2pPr>
            <a:lvl3pPr marL="914400" indent="0">
              <a:buNone/>
              <a:defRPr b="0">
                <a:solidFill>
                  <a:srgbClr val="000000"/>
                </a:solidFill>
              </a:defRPr>
            </a:lvl3pPr>
            <a:lvl4pPr marL="1371600" indent="0">
              <a:buNone/>
              <a:defRPr b="0">
                <a:solidFill>
                  <a:srgbClr val="000000"/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0830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852353" y="2086149"/>
            <a:ext cx="8834442" cy="2388297"/>
          </a:xfrm>
        </p:spPr>
        <p:txBody>
          <a:bodyPr>
            <a:normAutofit/>
          </a:bodyPr>
          <a:lstStyle>
            <a:lvl1pPr marL="0" indent="0">
              <a:buNone/>
              <a:defRPr sz="3600" b="0">
                <a:solidFill>
                  <a:srgbClr val="000000"/>
                </a:solidFill>
                <a:latin typeface="Argent CF Extra Bold" panose="00000900000000000000" pitchFamily="50" charset="-52"/>
              </a:defRPr>
            </a:lvl1pPr>
            <a:lvl2pPr marL="457200" indent="0">
              <a:buNone/>
              <a:defRPr b="0">
                <a:solidFill>
                  <a:srgbClr val="000000"/>
                </a:solidFill>
              </a:defRPr>
            </a:lvl2pPr>
            <a:lvl3pPr marL="914400" indent="0">
              <a:buNone/>
              <a:defRPr b="0">
                <a:solidFill>
                  <a:srgbClr val="000000"/>
                </a:solidFill>
              </a:defRPr>
            </a:lvl3pPr>
            <a:lvl4pPr marL="1371600" indent="0">
              <a:buNone/>
              <a:defRPr b="0">
                <a:solidFill>
                  <a:srgbClr val="000000"/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“Click to edit Master text styles”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0"/>
          </p:nvPr>
        </p:nvSpPr>
        <p:spPr>
          <a:xfrm>
            <a:off x="1850975" y="4640464"/>
            <a:ext cx="8834442" cy="598102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chemeClr val="tx2"/>
                </a:solidFill>
                <a:latin typeface="NeuzeitGro" pitchFamily="2" charset="0"/>
              </a:defRPr>
            </a:lvl1pPr>
            <a:lvl2pPr marL="457200" indent="0">
              <a:buNone/>
              <a:defRPr b="0">
                <a:solidFill>
                  <a:srgbClr val="000000"/>
                </a:solidFill>
              </a:defRPr>
            </a:lvl2pPr>
            <a:lvl3pPr marL="914400" indent="0">
              <a:buNone/>
              <a:defRPr b="0">
                <a:solidFill>
                  <a:srgbClr val="000000"/>
                </a:solidFill>
              </a:defRPr>
            </a:lvl3pPr>
            <a:lvl4pPr marL="1371600" indent="0">
              <a:buNone/>
              <a:defRPr b="0">
                <a:solidFill>
                  <a:srgbClr val="000000"/>
                </a:solidFill>
              </a:defRPr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9597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text and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 userDrawn="1"/>
        </p:nvSpPr>
        <p:spPr>
          <a:xfrm rot="16200000">
            <a:off x="5326743" y="-7262"/>
            <a:ext cx="6865257" cy="6865257"/>
          </a:xfrm>
          <a:prstGeom prst="rtTriangle">
            <a:avLst/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9648000" cy="1129846"/>
          </a:xfrm>
        </p:spPr>
        <p:txBody>
          <a:bodyPr/>
          <a:lstStyle/>
          <a:p>
            <a:r>
              <a:rPr lang="en-US"/>
              <a:t>Slide with text and quote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191657"/>
            <a:ext cx="5181600" cy="398530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67078" y="2191657"/>
            <a:ext cx="4980860" cy="1465943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gent CF Extra Bold" panose="00000900000000000000" pitchFamily="50" charset="-52"/>
              </a:defRPr>
            </a:lvl1pPr>
          </a:lstStyle>
          <a:p>
            <a:pPr lvl="0"/>
            <a:r>
              <a:rPr lang="en-GB"/>
              <a:t>“Click to edit Master text styles”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0"/>
          </p:nvPr>
        </p:nvSpPr>
        <p:spPr>
          <a:xfrm>
            <a:off x="6367078" y="3892620"/>
            <a:ext cx="4980860" cy="568849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NeuzeitGro" pitchFamily="2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Slide Number Placeholder 9"/>
          <p:cNvSpPr txBox="1">
            <a:spLocks/>
          </p:cNvSpPr>
          <p:nvPr userDrawn="1"/>
        </p:nvSpPr>
        <p:spPr>
          <a:xfrm>
            <a:off x="10685417" y="6419150"/>
            <a:ext cx="985473" cy="2160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82637F-56AA-B948-A22A-6584055E4E34}" type="slidenum">
              <a:rPr lang="en-US" b="0" smtClean="0">
                <a:solidFill>
                  <a:schemeClr val="tx2"/>
                </a:solidFill>
              </a:rPr>
              <a:pPr/>
              <a:t>‹#›</a:t>
            </a:fld>
            <a:endParaRPr lang="en-US" b="0">
              <a:solidFill>
                <a:schemeClr val="tx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940" y="471510"/>
            <a:ext cx="863999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72632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 userDrawn="1"/>
        </p:nvSpPr>
        <p:spPr>
          <a:xfrm rot="16200000">
            <a:off x="5324816" y="-7263"/>
            <a:ext cx="6865263" cy="6865257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5093C"/>
              </a:solidFill>
            </a:endParaRPr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1348846" y="2444463"/>
            <a:ext cx="9494308" cy="2402840"/>
          </a:xfrm>
        </p:spPr>
        <p:txBody>
          <a:bodyPr>
            <a:normAutofit/>
          </a:bodyPr>
          <a:lstStyle>
            <a:lvl1pPr>
              <a:defRPr sz="6700" b="1" i="0" baseline="0">
                <a:solidFill>
                  <a:schemeClr val="bg1"/>
                </a:solidFill>
                <a:latin typeface="Argent CF Demi Bold" charset="0"/>
                <a:ea typeface="Argent CF Demi Bold" charset="0"/>
                <a:cs typeface="Argent CF Demi Bold" charset="0"/>
              </a:defRPr>
            </a:lvl1pPr>
          </a:lstStyle>
          <a:p>
            <a:pPr lvl="0"/>
            <a:r>
              <a:rPr lang="en-GB"/>
              <a:t>Section Title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368224" y="5404339"/>
            <a:ext cx="9474929" cy="743419"/>
          </a:xfrm>
        </p:spPr>
        <p:txBody>
          <a:bodyPr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600" b="1" i="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rPr>
              <a:t>Section Subtitle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631" y="591516"/>
            <a:ext cx="1692000" cy="119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12449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Triangle 2"/>
          <p:cNvSpPr/>
          <p:nvPr userDrawn="1"/>
        </p:nvSpPr>
        <p:spPr>
          <a:xfrm rot="16200000">
            <a:off x="5324816" y="-7263"/>
            <a:ext cx="6865263" cy="6865257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5093C"/>
              </a:solidFill>
            </a:endParaRPr>
          </a:p>
        </p:txBody>
      </p:sp>
      <p:sp>
        <p:nvSpPr>
          <p:cNvPr id="4" name="Title 10"/>
          <p:cNvSpPr>
            <a:spLocks noGrp="1"/>
          </p:cNvSpPr>
          <p:nvPr>
            <p:ph type="title" hasCustomPrompt="1"/>
          </p:nvPr>
        </p:nvSpPr>
        <p:spPr>
          <a:xfrm>
            <a:off x="1300976" y="2795668"/>
            <a:ext cx="9590048" cy="1630942"/>
          </a:xfrm>
        </p:spPr>
        <p:txBody>
          <a:bodyPr anchor="t">
            <a:noAutofit/>
          </a:bodyPr>
          <a:lstStyle>
            <a:lvl1pPr algn="ctr">
              <a:defRPr sz="7200" spc="-150">
                <a:solidFill>
                  <a:schemeClr val="bg1"/>
                </a:solidFill>
              </a:defRPr>
            </a:lvl1pPr>
          </a:lstStyle>
          <a:p>
            <a:r>
              <a:rPr lang="en-GB"/>
              <a:t>Thank you</a:t>
            </a:r>
            <a:endParaRPr lang="en-US"/>
          </a:p>
        </p:txBody>
      </p:sp>
      <p:pic>
        <p:nvPicPr>
          <p:cNvPr id="6" name="Picture 5">
            <a:hlinkClick r:id="rId2"/>
          </p:cNvPr>
          <p:cNvPicPr>
            <a:picLocks noChangeAspect="1"/>
          </p:cNvPicPr>
          <p:nvPr userDrawn="1"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56854" y="5376165"/>
            <a:ext cx="266940" cy="215202"/>
          </a:xfrm>
          <a:prstGeom prst="rect">
            <a:avLst/>
          </a:prstGeom>
        </p:spPr>
      </p:pic>
      <p:pic>
        <p:nvPicPr>
          <p:cNvPr id="7" name="Picture 6">
            <a:hlinkClick r:id="rId4"/>
          </p:cNvPr>
          <p:cNvPicPr>
            <a:picLocks noChangeAspect="1"/>
          </p:cNvPicPr>
          <p:nvPr userDrawn="1"/>
        </p:nvPicPr>
        <p:blipFill rotWithShape="1"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71418" y="5376165"/>
            <a:ext cx="228601" cy="215202"/>
          </a:xfrm>
          <a:prstGeom prst="rect">
            <a:avLst/>
          </a:prstGeom>
        </p:spPr>
      </p:pic>
      <p:pic>
        <p:nvPicPr>
          <p:cNvPr id="8" name="Picture 7">
            <a:hlinkClick r:id="rId6"/>
          </p:cNvPr>
          <p:cNvPicPr>
            <a:picLocks noChangeAspect="1"/>
          </p:cNvPicPr>
          <p:nvPr userDrawn="1"/>
        </p:nvPicPr>
        <p:blipFill rotWithShape="1"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14306" y="5376165"/>
            <a:ext cx="309563" cy="215202"/>
          </a:xfrm>
          <a:prstGeom prst="rect">
            <a:avLst/>
          </a:prstGeom>
        </p:spPr>
      </p:pic>
      <p:pic>
        <p:nvPicPr>
          <p:cNvPr id="9" name="Picture 8">
            <a:hlinkClick r:id="rId8"/>
          </p:cNvPr>
          <p:cNvPicPr>
            <a:picLocks noChangeAspect="1"/>
          </p:cNvPicPr>
          <p:nvPr userDrawn="1"/>
        </p:nvPicPr>
        <p:blipFill rotWithShape="1"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3869" y="5376165"/>
            <a:ext cx="333376" cy="215202"/>
          </a:xfrm>
          <a:prstGeom prst="rect">
            <a:avLst/>
          </a:prstGeom>
        </p:spPr>
      </p:pic>
      <p:pic>
        <p:nvPicPr>
          <p:cNvPr id="10" name="Picture 9">
            <a:hlinkClick r:id="rId10"/>
          </p:cNvPr>
          <p:cNvPicPr>
            <a:picLocks noChangeAspect="1"/>
          </p:cNvPicPr>
          <p:nvPr userDrawn="1"/>
        </p:nvPicPr>
        <p:blipFill rotWithShape="1">
          <a:blip r:embed="rId1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719" y="5376165"/>
            <a:ext cx="314326" cy="215202"/>
          </a:xfrm>
          <a:prstGeom prst="rect">
            <a:avLst/>
          </a:prstGeom>
        </p:spPr>
      </p:pic>
      <p:pic>
        <p:nvPicPr>
          <p:cNvPr id="11" name="Picture 10">
            <a:hlinkClick r:id="rId12"/>
          </p:cNvPr>
          <p:cNvPicPr>
            <a:picLocks noChangeAspect="1"/>
          </p:cNvPicPr>
          <p:nvPr userDrawn="1"/>
        </p:nvPicPr>
        <p:blipFill rotWithShape="1"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1094" y="5376165"/>
            <a:ext cx="236504" cy="215202"/>
          </a:xfrm>
          <a:prstGeom prst="rect">
            <a:avLst/>
          </a:prstGeom>
        </p:spPr>
      </p:pic>
      <p:pic>
        <p:nvPicPr>
          <p:cNvPr id="12" name="Picture 11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768" y="5370689"/>
            <a:ext cx="220678" cy="2206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000" y="1072421"/>
            <a:ext cx="1800000" cy="127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851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7660042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36961" y="1093767"/>
            <a:ext cx="4069500" cy="5331536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9500" h="5131753">
                <a:moveTo>
                  <a:pt x="0" y="6946"/>
                </a:moveTo>
                <a:lnTo>
                  <a:pt x="4069425" y="0"/>
                </a:lnTo>
                <a:cubicBezTo>
                  <a:pt x="4070330" y="2146807"/>
                  <a:pt x="4062788" y="2966138"/>
                  <a:pt x="4063693" y="5112945"/>
                </a:cubicBezTo>
                <a:lnTo>
                  <a:pt x="596656" y="5131753"/>
                </a:lnTo>
                <a:cubicBezTo>
                  <a:pt x="276484" y="5131753"/>
                  <a:pt x="16934" y="4872203"/>
                  <a:pt x="16934" y="4552031"/>
                </a:cubicBezTo>
                <a:cubicBezTo>
                  <a:pt x="11289" y="3029594"/>
                  <a:pt x="5645" y="1529383"/>
                  <a:pt x="0" y="6946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334C6D4B-D00D-0346-BC97-8DCE371C28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1E1D8887-7EAE-1A40-9285-7C632FEAA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65B3EBD-E4F5-8E40-B07A-C04F3B1E7F2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6" name="スライド番号プレースホルダ 5">
            <a:extLst>
              <a:ext uri="{FF2B5EF4-FFF2-40B4-BE49-F238E27FC236}">
                <a16:creationId xmlns:a16="http://schemas.microsoft.com/office/drawing/2014/main" id="{3D5D14EF-A351-224D-8142-E1BEE44BB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4D0A49B6-0BCC-C545-BF97-504B63062F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82FCE78-36AB-904B-98A8-CE3FFB1555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7660041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2ECF95F-F25E-8248-A0F3-BB1749A1B40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49" y="1093767"/>
            <a:ext cx="7660041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6E23C2A-09D7-A515-F543-A6CED950E475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AFF1104-E879-1721-EAD6-0D993B846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7247DA5-BFFE-1E67-C11D-EA3F523F0E41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21" name="タイトル プレースホルダ 1">
            <a:extLst>
              <a:ext uri="{FF2B5EF4-FFF2-40B4-BE49-F238E27FC236}">
                <a16:creationId xmlns:a16="http://schemas.microsoft.com/office/drawing/2014/main" id="{EF363169-92A5-9787-7F1B-F23EA850D8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5587160"/>
      </p:ext>
    </p:extLst>
  </p:cSld>
  <p:clrMapOvr>
    <a:masterClrMapping/>
  </p:clrMapOvr>
  <p:transition spd="slow">
    <p:push dir="u"/>
  </p:transition>
  <p:hf hdr="0" dt="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82B9CECE-7D8F-8C4A-AFC6-A963B1F05594}"/>
              </a:ext>
            </a:extLst>
          </p:cNvPr>
          <p:cNvSpPr/>
          <p:nvPr/>
        </p:nvSpPr>
        <p:spPr>
          <a:xfrm>
            <a:off x="0" y="61263"/>
            <a:ext cx="255181" cy="849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chemeClr val="accent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1E79114-5B74-9547-8292-DAB8965D43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9005" y="506"/>
            <a:ext cx="11459359" cy="3428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2246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579722" y="3362246"/>
                </a:lnTo>
                <a:cubicBezTo>
                  <a:pt x="259550" y="3362246"/>
                  <a:pt x="0" y="3102696"/>
                  <a:pt x="0" y="2782524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  <p:pic>
        <p:nvPicPr>
          <p:cNvPr id="18" name="Picture 17" descr="Takeda">
            <a:extLst>
              <a:ext uri="{FF2B5EF4-FFF2-40B4-BE49-F238E27FC236}">
                <a16:creationId xmlns:a16="http://schemas.microsoft.com/office/drawing/2014/main" id="{5F9376FC-2A9F-C644-AD88-C6E1B65B4D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3362752"/>
            <a:ext cx="2251710" cy="1248865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F5E8E0A-41D4-8346-9248-0B9AAC7123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3956816"/>
            <a:ext cx="7699670" cy="1015681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</a:t>
            </a:r>
            <a:br>
              <a:rPr lang="en-GB"/>
            </a:br>
            <a:r>
              <a:rPr lang="en-GB"/>
              <a:t>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A63B8E-5554-A04E-B4C5-97ECEE58B6CC}"/>
              </a:ext>
            </a:extLst>
          </p:cNvPr>
          <p:cNvSpPr/>
          <p:nvPr/>
        </p:nvSpPr>
        <p:spPr>
          <a:xfrm>
            <a:off x="749005" y="3764031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2637423-F180-3943-B758-C8CCFA816E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7327E43-4F43-914D-BE65-DB0ADB5A5E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94728" y="5256031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A23AA60-6137-8841-B2ED-51B2F2E5C1B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94728" y="5515045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BB4FEAB2-22C6-3446-B4D2-5B610A729B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94728" y="5769532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4085F378-E668-A648-B7B1-8C76C309ED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94728" y="4997510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1E31EF6-BED5-C14F-94AD-4E5C55B855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8" y="6027352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84832897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4065">
          <p15:clr>
            <a:srgbClr val="FBAE40"/>
          </p15:clr>
        </p15:guide>
        <p15:guide id="2" orient="horz" pos="2364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902F3095-EA6E-F94A-AF04-18ED691DEB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66513" y="376180"/>
            <a:ext cx="6326533" cy="6108535"/>
          </a:xfrm>
          <a:custGeom>
            <a:avLst/>
            <a:gdLst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3409714 w 6462532"/>
              <a:gd name="connsiteY2" fmla="*/ 0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309764"/>
              <a:gd name="connsiteY0" fmla="*/ 3060215 h 6113033"/>
              <a:gd name="connsiteX1" fmla="*/ 3052818 w 7309764"/>
              <a:gd name="connsiteY1" fmla="*/ 7397 h 6113033"/>
              <a:gd name="connsiteX2" fmla="*/ 6592752 w 7309764"/>
              <a:gd name="connsiteY2" fmla="*/ 53695 h 6113033"/>
              <a:gd name="connsiteX3" fmla="*/ 6462532 w 7309764"/>
              <a:gd name="connsiteY3" fmla="*/ 3060215 h 6113033"/>
              <a:gd name="connsiteX4" fmla="*/ 6462532 w 7309764"/>
              <a:gd name="connsiteY4" fmla="*/ 3060215 h 6113033"/>
              <a:gd name="connsiteX5" fmla="*/ 3409714 w 7309764"/>
              <a:gd name="connsiteY5" fmla="*/ 6113033 h 6113033"/>
              <a:gd name="connsiteX6" fmla="*/ 3052818 w 7309764"/>
              <a:gd name="connsiteY6" fmla="*/ 6113033 h 6113033"/>
              <a:gd name="connsiteX7" fmla="*/ 0 w 7309764"/>
              <a:gd name="connsiteY7" fmla="*/ 3060215 h 6113033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6750471"/>
              <a:gd name="connsiteY0" fmla="*/ 3052818 h 6105636"/>
              <a:gd name="connsiteX1" fmla="*/ 3052818 w 6750471"/>
              <a:gd name="connsiteY1" fmla="*/ 0 h 6105636"/>
              <a:gd name="connsiteX2" fmla="*/ 6395982 w 6750471"/>
              <a:gd name="connsiteY2" fmla="*/ 11574 h 6105636"/>
              <a:gd name="connsiteX3" fmla="*/ 6462532 w 6750471"/>
              <a:gd name="connsiteY3" fmla="*/ 3052818 h 6105636"/>
              <a:gd name="connsiteX4" fmla="*/ 6462532 w 6750471"/>
              <a:gd name="connsiteY4" fmla="*/ 3052818 h 6105636"/>
              <a:gd name="connsiteX5" fmla="*/ 3409714 w 6750471"/>
              <a:gd name="connsiteY5" fmla="*/ 6105636 h 6105636"/>
              <a:gd name="connsiteX6" fmla="*/ 3052818 w 6750471"/>
              <a:gd name="connsiteY6" fmla="*/ 6105636 h 6105636"/>
              <a:gd name="connsiteX7" fmla="*/ 0 w 6750471"/>
              <a:gd name="connsiteY7" fmla="*/ 3052818 h 6105636"/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6395982 w 6462532"/>
              <a:gd name="connsiteY2" fmla="*/ 11574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6462532 w 6477004"/>
              <a:gd name="connsiteY4" fmla="*/ 3052819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5756477 w 6477004"/>
              <a:gd name="connsiteY4" fmla="*/ 3018095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3409714 w 6477004"/>
              <a:gd name="connsiteY4" fmla="*/ 6105637 h 6105637"/>
              <a:gd name="connsiteX5" fmla="*/ 3052818 w 6477004"/>
              <a:gd name="connsiteY5" fmla="*/ 6105637 h 6105637"/>
              <a:gd name="connsiteX6" fmla="*/ 0 w 6477004"/>
              <a:gd name="connsiteY6" fmla="*/ 3052819 h 6105637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462532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323635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326533"/>
              <a:gd name="connsiteY0" fmla="*/ 3052819 h 6108535"/>
              <a:gd name="connsiteX1" fmla="*/ 3052818 w 6326533"/>
              <a:gd name="connsiteY1" fmla="*/ 1 h 6108535"/>
              <a:gd name="connsiteX2" fmla="*/ 6326533 w 6326533"/>
              <a:gd name="connsiteY2" fmla="*/ 0 h 6108535"/>
              <a:gd name="connsiteX3" fmla="*/ 6323635 w 6326533"/>
              <a:gd name="connsiteY3" fmla="*/ 6108535 h 6108535"/>
              <a:gd name="connsiteX4" fmla="*/ 3409714 w 6326533"/>
              <a:gd name="connsiteY4" fmla="*/ 6105637 h 6108535"/>
              <a:gd name="connsiteX5" fmla="*/ 3052818 w 6326533"/>
              <a:gd name="connsiteY5" fmla="*/ 6105637 h 6108535"/>
              <a:gd name="connsiteX6" fmla="*/ 0 w 6326533"/>
              <a:gd name="connsiteY6" fmla="*/ 3052819 h 610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6533" h="6108535">
                <a:moveTo>
                  <a:pt x="0" y="3052819"/>
                </a:moveTo>
                <a:cubicBezTo>
                  <a:pt x="0" y="1366794"/>
                  <a:pt x="1366793" y="1"/>
                  <a:pt x="3052818" y="1"/>
                </a:cubicBezTo>
                <a:lnTo>
                  <a:pt x="6326533" y="0"/>
                </a:lnTo>
                <a:lnTo>
                  <a:pt x="6323635" y="6108535"/>
                </a:lnTo>
                <a:lnTo>
                  <a:pt x="3409714" y="6105637"/>
                </a:lnTo>
                <a:lnTo>
                  <a:pt x="3052818" y="6105637"/>
                </a:lnTo>
                <a:cubicBezTo>
                  <a:pt x="1366793" y="6105637"/>
                  <a:pt x="0" y="4738844"/>
                  <a:pt x="0" y="3052819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icture 8" descr="Takeda">
            <a:extLst>
              <a:ext uri="{FF2B5EF4-FFF2-40B4-BE49-F238E27FC236}">
                <a16:creationId xmlns:a16="http://schemas.microsoft.com/office/drawing/2014/main" id="{F83AE827-0C93-0344-8F1E-82C9D7F8CD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417" y="-10972"/>
            <a:ext cx="2251710" cy="12488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219044E-3CA3-8043-AF11-ED42DE4ECF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730" y="6367253"/>
            <a:ext cx="1958578" cy="11746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2271439944"/>
      </p:ext>
    </p:extLst>
  </p:cSld>
  <p:clrMapOvr>
    <a:masterClrMapping/>
  </p:clrMapOvr>
  <p:transition spd="slow">
    <p:push dir="u"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6862150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819C41-2A79-B54D-9C44-C619DA694E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2794BD-1A0D-7D48-855D-469111926B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-8600"/>
            <a:ext cx="2251710" cy="1248865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9909778-A51F-784D-ACA4-EC5DBA48BE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9" y="6319955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709221419"/>
      </p:ext>
    </p:extLst>
  </p:cSld>
  <p:clrMapOvr>
    <a:masterClrMapping/>
  </p:clrMapOvr>
  <p:transition spd="slow">
    <p:push dir="u"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1CD831-1453-4BA4-03D2-B44F4E0CBE3D}"/>
              </a:ext>
            </a:extLst>
          </p:cNvPr>
          <p:cNvGrpSpPr/>
          <p:nvPr/>
        </p:nvGrpSpPr>
        <p:grpSpPr>
          <a:xfrm>
            <a:off x="10674263" y="85667"/>
            <a:ext cx="1440366" cy="997794"/>
            <a:chOff x="10674263" y="85667"/>
            <a:chExt cx="1440366" cy="997794"/>
          </a:xfrm>
        </p:grpSpPr>
        <p:pic>
          <p:nvPicPr>
            <p:cNvPr id="3" name="Picture 2" descr="Takeda">
              <a:extLst>
                <a:ext uri="{FF2B5EF4-FFF2-40B4-BE49-F238E27FC236}">
                  <a16:creationId xmlns:a16="http://schemas.microsoft.com/office/drawing/2014/main" id="{F55417A0-C2B6-9A3E-4CD9-D1C258092A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A5BF600-1ABB-B46A-749A-E1DD88A2A3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BEC56F0-BB93-A90A-6730-DE8527DF5DCE}"/>
              </a:ext>
            </a:extLst>
          </p:cNvPr>
          <p:cNvGrpSpPr/>
          <p:nvPr userDrawn="1"/>
        </p:nvGrpSpPr>
        <p:grpSpPr>
          <a:xfrm>
            <a:off x="10674263" y="85667"/>
            <a:ext cx="1440366" cy="997794"/>
            <a:chOff x="10674263" y="85667"/>
            <a:chExt cx="1440366" cy="997794"/>
          </a:xfrm>
        </p:grpSpPr>
        <p:pic>
          <p:nvPicPr>
            <p:cNvPr id="6" name="Picture 5" descr="Takeda">
              <a:extLst>
                <a:ext uri="{FF2B5EF4-FFF2-40B4-BE49-F238E27FC236}">
                  <a16:creationId xmlns:a16="http://schemas.microsoft.com/office/drawing/2014/main" id="{916E024C-B5D8-C1CA-E866-39CE06788D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771D12D-F575-8E54-FB6D-43E7BCA2CC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35216467"/>
      </p:ext>
    </p:extLst>
  </p:cSld>
  <p:clrMapOvr>
    <a:masterClrMapping/>
  </p:clrMapOvr>
  <p:transition spd="slow">
    <p:push dir="u"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Two-column layout. Click to add title</a:t>
            </a:r>
            <a:endParaRPr kumimoji="1" lang="ja-JP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1964211395"/>
      </p:ext>
    </p:extLst>
  </p:cSld>
  <p:clrMapOvr>
    <a:masterClrMapping/>
  </p:clrMapOvr>
  <p:transition spd="slow">
    <p:push dir="u"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227913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46656F8F-0621-5F47-BF80-4A4E365A2D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42541" y="-1"/>
            <a:ext cx="5565823" cy="6416675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158474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782524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0592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1188396" y="3358591"/>
                </a:lnTo>
                <a:cubicBezTo>
                  <a:pt x="848612" y="3356903"/>
                  <a:pt x="0" y="3267167"/>
                  <a:pt x="0" y="2946995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114204"/>
      </p:ext>
    </p:extLst>
  </p:cSld>
  <p:clrMapOvr>
    <a:masterClrMapping/>
  </p:clrMapOvr>
  <p:transition spd="slow">
    <p:push dir="u"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709C50A-25A5-7641-AAFB-B85296034B7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6969" y="6194344"/>
            <a:ext cx="2678060" cy="16061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E62861-818A-CA4D-9EEF-1ABA93081F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222" y="6574508"/>
            <a:ext cx="3511554" cy="93116"/>
          </a:xfrm>
          <a:prstGeom prst="rect">
            <a:avLst/>
          </a:prstGeom>
        </p:spPr>
      </p:pic>
      <p:pic>
        <p:nvPicPr>
          <p:cNvPr id="8" name="Picture 7" descr="Takeda">
            <a:extLst>
              <a:ext uri="{FF2B5EF4-FFF2-40B4-BE49-F238E27FC236}">
                <a16:creationId xmlns:a16="http://schemas.microsoft.com/office/drawing/2014/main" id="{AEF157DC-E05F-7D4B-934F-A345B93BFF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217" y="5064019"/>
            <a:ext cx="2327564" cy="1290936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2293937"/>
            <a:ext cx="11591925" cy="2270125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3000"/>
            </a:lvl1pPr>
          </a:lstStyle>
          <a:p>
            <a:pPr lvl="0"/>
            <a:r>
              <a:rPr lang="en-US"/>
              <a:t>Thank You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036450283"/>
      </p:ext>
    </p:extLst>
  </p:cSld>
  <p:clrMapOvr>
    <a:masterClrMapping/>
  </p:clrMapOvr>
  <p:transition spd="slow">
    <p:push dir="u"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371959"/>
            <a:ext cx="11591925" cy="604471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ct val="100000"/>
              </a:lnSpc>
              <a:buNone/>
              <a:defRPr sz="3000"/>
            </a:lvl1pPr>
          </a:lstStyle>
          <a:p>
            <a:pPr lvl="0"/>
            <a:r>
              <a:rPr lang="en-US"/>
              <a:t>Blank slide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603299390"/>
      </p:ext>
    </p:extLst>
  </p:cSld>
  <p:clrMapOvr>
    <a:masterClrMapping/>
  </p:clrMapOvr>
  <p:transition spd="slow">
    <p:push dir="u"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dvance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0DD41-BD6B-7941-8305-67EF42EC2B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C4486BE7-E24B-D445-B95D-8D976B5C59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6929" y="3575904"/>
            <a:ext cx="5708650" cy="2840771"/>
          </a:xfrm>
        </p:spPr>
        <p:txBody>
          <a:bodyPr tIns="0" rIns="0" bIns="0" numCol="1">
            <a:noAutofit/>
          </a:bodyPr>
          <a:lstStyle>
            <a:lvl1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6F66F056-E301-3942-8399-963B744AD7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4625"/>
            <a:ext cx="4114800" cy="1945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15E3CB-F694-EC42-B70E-C728F3F2F933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3247B7AF-EE58-F847-A606-0F66235043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31D9C203-575D-DE43-B0D0-0D00DFD467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078" y="6524625"/>
            <a:ext cx="6968348" cy="203989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733958387"/>
      </p:ext>
    </p:extLst>
  </p:cSld>
  <p:clrMapOvr>
    <a:masterClrMapping/>
  </p:clrMapOvr>
  <p:transition spd="slow">
    <p:push dir="u"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BB454FD-9C16-FC47-B46E-667539457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3726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F3A49-7287-1C4D-93C8-50E3C0B4F1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99967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Footer Placeholder 8">
            <a:extLst>
              <a:ext uri="{FF2B5EF4-FFF2-40B4-BE49-F238E27FC236}">
                <a16:creationId xmlns:a16="http://schemas.microsoft.com/office/drawing/2014/main" id="{519BC59F-4516-0043-8BAC-F9FE45B6A9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0E2D4ABB-BC5B-754B-B0DE-676246A385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4" name="タイトル プレースホルダ 1">
            <a:extLst>
              <a:ext uri="{FF2B5EF4-FFF2-40B4-BE49-F238E27FC236}">
                <a16:creationId xmlns:a16="http://schemas.microsoft.com/office/drawing/2014/main" id="{CC986DF6-9894-F144-B9DA-A9DBE0000A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6528CE-2840-6C44-965A-04D8835743E3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854E474F-30B0-604E-9699-287AC57CA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9681050-C142-4F4F-B3C6-6F52F3C55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10504E2-40F0-054E-8424-D247EF2CA2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73E75F2-7FFB-DC4C-8964-799372FCF5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526375045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3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23708" y="-1378"/>
            <a:ext cx="4076946" cy="686084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  <a:gd name="connsiteX0" fmla="*/ 0 w 4082753"/>
              <a:gd name="connsiteY0" fmla="*/ 2 h 6874096"/>
              <a:gd name="connsiteX1" fmla="*/ 4082678 w 4082753"/>
              <a:gd name="connsiteY1" fmla="*/ 1742343 h 6874096"/>
              <a:gd name="connsiteX2" fmla="*/ 4076946 w 4082753"/>
              <a:gd name="connsiteY2" fmla="*/ 6855288 h 6874096"/>
              <a:gd name="connsiteX3" fmla="*/ 609909 w 4082753"/>
              <a:gd name="connsiteY3" fmla="*/ 6874096 h 6874096"/>
              <a:gd name="connsiteX4" fmla="*/ 30187 w 4082753"/>
              <a:gd name="connsiteY4" fmla="*/ 6294374 h 6874096"/>
              <a:gd name="connsiteX5" fmla="*/ 0 w 4082753"/>
              <a:gd name="connsiteY5" fmla="*/ 2 h 6874096"/>
              <a:gd name="connsiteX0" fmla="*/ 0 w 4095958"/>
              <a:gd name="connsiteY0" fmla="*/ 6946 h 6881040"/>
              <a:gd name="connsiteX1" fmla="*/ 4095930 w 4095958"/>
              <a:gd name="connsiteY1" fmla="*/ 0 h 6881040"/>
              <a:gd name="connsiteX2" fmla="*/ 4076946 w 4095958"/>
              <a:gd name="connsiteY2" fmla="*/ 6862232 h 6881040"/>
              <a:gd name="connsiteX3" fmla="*/ 609909 w 4095958"/>
              <a:gd name="connsiteY3" fmla="*/ 6881040 h 6881040"/>
              <a:gd name="connsiteX4" fmla="*/ 30187 w 4095958"/>
              <a:gd name="connsiteY4" fmla="*/ 6301318 h 6881040"/>
              <a:gd name="connsiteX5" fmla="*/ 0 w 4095958"/>
              <a:gd name="connsiteY5" fmla="*/ 6946 h 6881040"/>
              <a:gd name="connsiteX0" fmla="*/ 0 w 4076946"/>
              <a:gd name="connsiteY0" fmla="*/ 0 h 6874094"/>
              <a:gd name="connsiteX1" fmla="*/ 3870643 w 4076946"/>
              <a:gd name="connsiteY1" fmla="*/ 191837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0 h 6874094"/>
              <a:gd name="connsiteX1" fmla="*/ 4069426 w 4076946"/>
              <a:gd name="connsiteY1" fmla="*/ 19559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99710 h 6854535"/>
              <a:gd name="connsiteX1" fmla="*/ 4069426 w 4076946"/>
              <a:gd name="connsiteY1" fmla="*/ 0 h 6854535"/>
              <a:gd name="connsiteX2" fmla="*/ 4076946 w 4076946"/>
              <a:gd name="connsiteY2" fmla="*/ 6835727 h 6854535"/>
              <a:gd name="connsiteX3" fmla="*/ 609909 w 4076946"/>
              <a:gd name="connsiteY3" fmla="*/ 6854535 h 6854535"/>
              <a:gd name="connsiteX4" fmla="*/ 30187 w 4076946"/>
              <a:gd name="connsiteY4" fmla="*/ 6274813 h 6854535"/>
              <a:gd name="connsiteX5" fmla="*/ 0 w 4076946"/>
              <a:gd name="connsiteY5" fmla="*/ 99710 h 6854535"/>
              <a:gd name="connsiteX0" fmla="*/ 0 w 4076946"/>
              <a:gd name="connsiteY0" fmla="*/ 0 h 6860842"/>
              <a:gd name="connsiteX1" fmla="*/ 4069426 w 4076946"/>
              <a:gd name="connsiteY1" fmla="*/ 6307 h 6860842"/>
              <a:gd name="connsiteX2" fmla="*/ 4076946 w 4076946"/>
              <a:gd name="connsiteY2" fmla="*/ 6842034 h 6860842"/>
              <a:gd name="connsiteX3" fmla="*/ 609909 w 4076946"/>
              <a:gd name="connsiteY3" fmla="*/ 6860842 h 6860842"/>
              <a:gd name="connsiteX4" fmla="*/ 30187 w 4076946"/>
              <a:gd name="connsiteY4" fmla="*/ 6281120 h 6860842"/>
              <a:gd name="connsiteX5" fmla="*/ 0 w 4076946"/>
              <a:gd name="connsiteY5" fmla="*/ 0 h 686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6946" h="6860842">
                <a:moveTo>
                  <a:pt x="0" y="0"/>
                </a:moveTo>
                <a:lnTo>
                  <a:pt x="4069426" y="6307"/>
                </a:lnTo>
                <a:cubicBezTo>
                  <a:pt x="4070331" y="2153114"/>
                  <a:pt x="4076041" y="4695227"/>
                  <a:pt x="4076946" y="6842034"/>
                </a:cubicBezTo>
                <a:lnTo>
                  <a:pt x="609909" y="6860842"/>
                </a:lnTo>
                <a:cubicBezTo>
                  <a:pt x="289737" y="6860842"/>
                  <a:pt x="30187" y="6601292"/>
                  <a:pt x="30187" y="6281120"/>
                </a:cubicBezTo>
                <a:cubicBezTo>
                  <a:pt x="24542" y="4758683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130E5B-E573-584B-8C83-F8409492B14B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1" name="スライド番号プレースホルダ 5">
            <a:extLst>
              <a:ext uri="{FF2B5EF4-FFF2-40B4-BE49-F238E27FC236}">
                <a16:creationId xmlns:a16="http://schemas.microsoft.com/office/drawing/2014/main" id="{C55CC856-2ADD-F44F-96B6-03734457CC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DB94AACD-56D4-F146-AFC0-5CBE6630C5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3A8AA34-7C7D-A24F-AF24-5158DD2AB0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7660042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8F4B55CE-CF3E-7E44-A66A-599621CA5C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7660042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2704539-FB65-D1C9-D06A-76CD615842FB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B217885-32D9-7730-417A-14DADA2B7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4ABBA4E-93CE-E024-9E36-7C0878036C42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16" name="タイトル プレースホルダ 1">
            <a:extLst>
              <a:ext uri="{FF2B5EF4-FFF2-40B4-BE49-F238E27FC236}">
                <a16:creationId xmlns:a16="http://schemas.microsoft.com/office/drawing/2014/main" id="{DA9B0416-B96A-5752-AA81-2260E6586F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9" y="195378"/>
            <a:ext cx="6644178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22323"/>
      </p:ext>
    </p:extLst>
  </p:cSld>
  <p:clrMapOvr>
    <a:masterClrMapping/>
  </p:clrMapOvr>
  <p:transition spd="slow">
    <p:push dir="u"/>
  </p:transition>
  <p:hf hdr="0" dt="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dvanced 4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DB44FCC3-4D78-4B4B-9954-8DDD611141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46854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A6524CA2-DA30-114C-A9B8-F8DAEF9E73C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76210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4E9AB09-73AA-7B44-80FD-2915C36CE5D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11915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3" name="Footer Placeholder 8">
            <a:extLst>
              <a:ext uri="{FF2B5EF4-FFF2-40B4-BE49-F238E27FC236}">
                <a16:creationId xmlns:a16="http://schemas.microsoft.com/office/drawing/2014/main" id="{5847D930-C86A-4141-9E53-F3E3272466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5A6E7745-4D1D-CD47-9611-75D7D17C5B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5" name="タイトル プレースホルダ 1">
            <a:extLst>
              <a:ext uri="{FF2B5EF4-FFF2-40B4-BE49-F238E27FC236}">
                <a16:creationId xmlns:a16="http://schemas.microsoft.com/office/drawing/2014/main" id="{71A041D7-7DB0-B741-B94C-EF52AC0CD3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72CB0F0-925C-4342-8C82-B2CFC8F28CE6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09D7D5A4-06C4-C54C-808E-ACD16F70CD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5802A203-D793-AA49-9119-D4973F036D1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673EA04-611C-E54E-B4A1-0F235FB0C4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577E6AC5-CFE4-4546-9BBE-B5899CCF3B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946970418"/>
      </p:ext>
    </p:extLst>
  </p:cSld>
  <p:clrMapOvr>
    <a:masterClrMapping/>
  </p:clrMapOvr>
  <p:transition spd="slow">
    <p:push dir="u"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B3311DE3-EC35-4C49-805E-57AB2D90E9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10743" y="1093767"/>
            <a:ext cx="7988356" cy="532290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8356" h="5135028">
                <a:moveTo>
                  <a:pt x="0" y="0"/>
                </a:moveTo>
                <a:lnTo>
                  <a:pt x="7988281" y="7569"/>
                </a:lnTo>
                <a:cubicBezTo>
                  <a:pt x="7989186" y="2154376"/>
                  <a:pt x="7981645" y="2988221"/>
                  <a:pt x="7982550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E4ACE247-6DA5-F044-A880-12BDFE1490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1397373C-4723-444D-99E3-0FBCAFDAD4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1545CFCD-ABA6-1349-9917-1DDD2762CB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7730F84-B57E-C441-B81C-A0677388FA64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78815F79-70B9-A343-88C1-1B41F15106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6ACFB15D-3880-FB46-8B5A-E057FE4C9B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3CD883-F623-E54C-A27A-38B7EB9570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2D601E3-CC68-7845-AAF4-3AD141198B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391522449"/>
      </p:ext>
    </p:extLst>
  </p:cSld>
  <p:clrMapOvr>
    <a:masterClrMapping/>
  </p:clrMapOvr>
  <p:transition spd="slow">
    <p:push dir="u"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dvanced _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8D5F5577-3F64-2049-A839-8C5C39554B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904398E7-B0E3-B743-AAB2-5FEBF510E9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2AD9E95A-6959-B64E-ADF8-64DD679B934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72202" y="1093767"/>
            <a:ext cx="6037636" cy="534175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7636" h="5135028">
                <a:moveTo>
                  <a:pt x="0" y="0"/>
                </a:moveTo>
                <a:lnTo>
                  <a:pt x="6028853" y="7569"/>
                </a:lnTo>
                <a:cubicBezTo>
                  <a:pt x="6029758" y="2154376"/>
                  <a:pt x="6036731" y="2988221"/>
                  <a:pt x="6037636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D1F67940-C534-7E4A-ACD3-D94AF5FFD3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763AA1A-832E-D147-B41F-806ECDE44A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59620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4" name="タイトル プレースホルダ 1">
            <a:extLst>
              <a:ext uri="{FF2B5EF4-FFF2-40B4-BE49-F238E27FC236}">
                <a16:creationId xmlns:a16="http://schemas.microsoft.com/office/drawing/2014/main" id="{5150A056-0B7A-DD4A-A38C-26A39DB94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23BB5B0-EC38-C74E-9B7F-D8140E54C071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42B46CEA-C682-B846-A029-CD9FE12FF7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FA0BC325-8F09-754C-A71C-82A8AF93AF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26121FE7-559E-0846-8166-1968C2ECA7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981616AD-5FCE-F341-B307-479047B75A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869973258"/>
      </p:ext>
    </p:extLst>
  </p:cSld>
  <p:clrMapOvr>
    <a:masterClrMapping/>
  </p:clrMapOvr>
  <p:transition spd="slow">
    <p:push dir="u"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1/2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DA0F537B-2380-C640-8119-936AD77864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85454" y="-5494"/>
            <a:ext cx="6024384" cy="6863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4384"/>
              <a:gd name="connsiteY0" fmla="*/ 0 h 6857810"/>
              <a:gd name="connsiteX1" fmla="*/ 6015601 w 6024384"/>
              <a:gd name="connsiteY1" fmla="*/ 1730351 h 6857810"/>
              <a:gd name="connsiteX2" fmla="*/ 6024384 w 6024384"/>
              <a:gd name="connsiteY2" fmla="*/ 6857810 h 6857810"/>
              <a:gd name="connsiteX3" fmla="*/ 583404 w 6024384"/>
              <a:gd name="connsiteY3" fmla="*/ 6847589 h 6857810"/>
              <a:gd name="connsiteX4" fmla="*/ 3682 w 6024384"/>
              <a:gd name="connsiteY4" fmla="*/ 6267867 h 6857810"/>
              <a:gd name="connsiteX5" fmla="*/ 0 w 6024384"/>
              <a:gd name="connsiteY5" fmla="*/ 0 h 6857810"/>
              <a:gd name="connsiteX0" fmla="*/ 0 w 6024384"/>
              <a:gd name="connsiteY0" fmla="*/ 5684 h 6863494"/>
              <a:gd name="connsiteX1" fmla="*/ 6002349 w 6024384"/>
              <a:gd name="connsiteY1" fmla="*/ 0 h 6863494"/>
              <a:gd name="connsiteX2" fmla="*/ 6024384 w 6024384"/>
              <a:gd name="connsiteY2" fmla="*/ 6863494 h 6863494"/>
              <a:gd name="connsiteX3" fmla="*/ 583404 w 6024384"/>
              <a:gd name="connsiteY3" fmla="*/ 6853273 h 6863494"/>
              <a:gd name="connsiteX4" fmla="*/ 3682 w 6024384"/>
              <a:gd name="connsiteY4" fmla="*/ 6273551 h 6863494"/>
              <a:gd name="connsiteX5" fmla="*/ 0 w 6024384"/>
              <a:gd name="connsiteY5" fmla="*/ 5684 h 686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4384" h="6863494">
                <a:moveTo>
                  <a:pt x="0" y="5684"/>
                </a:moveTo>
                <a:lnTo>
                  <a:pt x="6002349" y="0"/>
                </a:lnTo>
                <a:cubicBezTo>
                  <a:pt x="6003254" y="2146807"/>
                  <a:pt x="6023479" y="4716687"/>
                  <a:pt x="6024384" y="6863494"/>
                </a:cubicBezTo>
                <a:lnTo>
                  <a:pt x="583404" y="6853273"/>
                </a:lnTo>
                <a:cubicBezTo>
                  <a:pt x="263232" y="6853273"/>
                  <a:pt x="3682" y="6593723"/>
                  <a:pt x="3682" y="6273551"/>
                </a:cubicBezTo>
                <a:cubicBezTo>
                  <a:pt x="-1963" y="4751114"/>
                  <a:pt x="5645" y="1528121"/>
                  <a:pt x="0" y="5684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59620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86D6FEA8-06E4-474A-8491-CD1DDAE7D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5"/>
            <a:ext cx="5413722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DBCF76-3461-2245-8BB1-FA50AE27F6CA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FB98B4FE-9AC1-D142-89B5-4D3791685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7D5A74AA-F0D3-9243-967D-FEA6F7A20B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5413722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16C870C-B0F9-5A43-81FD-66BD75CC33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C64E591A-1A88-9244-AC81-5B42BFE347C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4188136482"/>
      </p:ext>
    </p:extLst>
  </p:cSld>
  <p:clrMapOvr>
    <a:masterClrMapping/>
  </p:clrMapOvr>
  <p:transition spd="slow">
    <p:push dir="u"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7660042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36961" y="1093767"/>
            <a:ext cx="4069500" cy="5331536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9500" h="5131753">
                <a:moveTo>
                  <a:pt x="0" y="6946"/>
                </a:moveTo>
                <a:lnTo>
                  <a:pt x="4069425" y="0"/>
                </a:lnTo>
                <a:cubicBezTo>
                  <a:pt x="4070330" y="2146807"/>
                  <a:pt x="4062788" y="2966138"/>
                  <a:pt x="4063693" y="5112945"/>
                </a:cubicBezTo>
                <a:lnTo>
                  <a:pt x="596656" y="5131753"/>
                </a:lnTo>
                <a:cubicBezTo>
                  <a:pt x="276484" y="5131753"/>
                  <a:pt x="16934" y="4872203"/>
                  <a:pt x="16934" y="4552031"/>
                </a:cubicBezTo>
                <a:cubicBezTo>
                  <a:pt x="11289" y="3029594"/>
                  <a:pt x="5645" y="1529383"/>
                  <a:pt x="0" y="6946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334C6D4B-D00D-0346-BC97-8DCE371C28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CCEDFD04-9A53-9241-851E-1D01DC555A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1E1D8887-7EAE-1A40-9285-7C632FEAA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65B3EBD-E4F5-8E40-B07A-C04F3B1E7F2C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6" name="スライド番号プレースホルダ 5">
            <a:extLst>
              <a:ext uri="{FF2B5EF4-FFF2-40B4-BE49-F238E27FC236}">
                <a16:creationId xmlns:a16="http://schemas.microsoft.com/office/drawing/2014/main" id="{3D5D14EF-A351-224D-8142-E1BEE44BB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4D0A49B6-0BCC-C545-BF97-504B63062F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82FCE78-36AB-904B-98A8-CE3FFB1555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7660041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2ECF95F-F25E-8248-A0F3-BB1749A1B40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49" y="1093767"/>
            <a:ext cx="7660041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580234680"/>
      </p:ext>
    </p:extLst>
  </p:cSld>
  <p:clrMapOvr>
    <a:masterClrMapping/>
  </p:clrMapOvr>
  <p:transition spd="slow">
    <p:push dir="u"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1/3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23708" y="-1378"/>
            <a:ext cx="4076946" cy="686084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  <a:gd name="connsiteX0" fmla="*/ 0 w 4082753"/>
              <a:gd name="connsiteY0" fmla="*/ 2 h 6874096"/>
              <a:gd name="connsiteX1" fmla="*/ 4082678 w 4082753"/>
              <a:gd name="connsiteY1" fmla="*/ 1742343 h 6874096"/>
              <a:gd name="connsiteX2" fmla="*/ 4076946 w 4082753"/>
              <a:gd name="connsiteY2" fmla="*/ 6855288 h 6874096"/>
              <a:gd name="connsiteX3" fmla="*/ 609909 w 4082753"/>
              <a:gd name="connsiteY3" fmla="*/ 6874096 h 6874096"/>
              <a:gd name="connsiteX4" fmla="*/ 30187 w 4082753"/>
              <a:gd name="connsiteY4" fmla="*/ 6294374 h 6874096"/>
              <a:gd name="connsiteX5" fmla="*/ 0 w 4082753"/>
              <a:gd name="connsiteY5" fmla="*/ 2 h 6874096"/>
              <a:gd name="connsiteX0" fmla="*/ 0 w 4095958"/>
              <a:gd name="connsiteY0" fmla="*/ 6946 h 6881040"/>
              <a:gd name="connsiteX1" fmla="*/ 4095930 w 4095958"/>
              <a:gd name="connsiteY1" fmla="*/ 0 h 6881040"/>
              <a:gd name="connsiteX2" fmla="*/ 4076946 w 4095958"/>
              <a:gd name="connsiteY2" fmla="*/ 6862232 h 6881040"/>
              <a:gd name="connsiteX3" fmla="*/ 609909 w 4095958"/>
              <a:gd name="connsiteY3" fmla="*/ 6881040 h 6881040"/>
              <a:gd name="connsiteX4" fmla="*/ 30187 w 4095958"/>
              <a:gd name="connsiteY4" fmla="*/ 6301318 h 6881040"/>
              <a:gd name="connsiteX5" fmla="*/ 0 w 4095958"/>
              <a:gd name="connsiteY5" fmla="*/ 6946 h 6881040"/>
              <a:gd name="connsiteX0" fmla="*/ 0 w 4076946"/>
              <a:gd name="connsiteY0" fmla="*/ 0 h 6874094"/>
              <a:gd name="connsiteX1" fmla="*/ 3870643 w 4076946"/>
              <a:gd name="connsiteY1" fmla="*/ 191837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0 h 6874094"/>
              <a:gd name="connsiteX1" fmla="*/ 4069426 w 4076946"/>
              <a:gd name="connsiteY1" fmla="*/ 19559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99710 h 6854535"/>
              <a:gd name="connsiteX1" fmla="*/ 4069426 w 4076946"/>
              <a:gd name="connsiteY1" fmla="*/ 0 h 6854535"/>
              <a:gd name="connsiteX2" fmla="*/ 4076946 w 4076946"/>
              <a:gd name="connsiteY2" fmla="*/ 6835727 h 6854535"/>
              <a:gd name="connsiteX3" fmla="*/ 609909 w 4076946"/>
              <a:gd name="connsiteY3" fmla="*/ 6854535 h 6854535"/>
              <a:gd name="connsiteX4" fmla="*/ 30187 w 4076946"/>
              <a:gd name="connsiteY4" fmla="*/ 6274813 h 6854535"/>
              <a:gd name="connsiteX5" fmla="*/ 0 w 4076946"/>
              <a:gd name="connsiteY5" fmla="*/ 99710 h 6854535"/>
              <a:gd name="connsiteX0" fmla="*/ 0 w 4076946"/>
              <a:gd name="connsiteY0" fmla="*/ 0 h 6860842"/>
              <a:gd name="connsiteX1" fmla="*/ 4069426 w 4076946"/>
              <a:gd name="connsiteY1" fmla="*/ 6307 h 6860842"/>
              <a:gd name="connsiteX2" fmla="*/ 4076946 w 4076946"/>
              <a:gd name="connsiteY2" fmla="*/ 6842034 h 6860842"/>
              <a:gd name="connsiteX3" fmla="*/ 609909 w 4076946"/>
              <a:gd name="connsiteY3" fmla="*/ 6860842 h 6860842"/>
              <a:gd name="connsiteX4" fmla="*/ 30187 w 4076946"/>
              <a:gd name="connsiteY4" fmla="*/ 6281120 h 6860842"/>
              <a:gd name="connsiteX5" fmla="*/ 0 w 4076946"/>
              <a:gd name="connsiteY5" fmla="*/ 0 h 686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6946" h="6860842">
                <a:moveTo>
                  <a:pt x="0" y="0"/>
                </a:moveTo>
                <a:lnTo>
                  <a:pt x="4069426" y="6307"/>
                </a:lnTo>
                <a:cubicBezTo>
                  <a:pt x="4070331" y="2153114"/>
                  <a:pt x="4076041" y="4695227"/>
                  <a:pt x="4076946" y="6842034"/>
                </a:cubicBezTo>
                <a:lnTo>
                  <a:pt x="609909" y="6860842"/>
                </a:lnTo>
                <a:cubicBezTo>
                  <a:pt x="289737" y="6860842"/>
                  <a:pt x="30187" y="6601292"/>
                  <a:pt x="30187" y="6281120"/>
                </a:cubicBezTo>
                <a:cubicBezTo>
                  <a:pt x="24542" y="4758683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6FB24DD6-99CB-CE43-A787-C9F60DC95F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5"/>
            <a:ext cx="7368878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130E5B-E573-584B-8C83-F8409492B14B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1" name="スライド番号プレースホルダ 5">
            <a:extLst>
              <a:ext uri="{FF2B5EF4-FFF2-40B4-BE49-F238E27FC236}">
                <a16:creationId xmlns:a16="http://schemas.microsoft.com/office/drawing/2014/main" id="{C55CC856-2ADD-F44F-96B6-03734457CC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DB94AACD-56D4-F146-AFC0-5CBE6630C5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3A8AA34-7C7D-A24F-AF24-5158DD2AB0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7660042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8F4B55CE-CF3E-7E44-A66A-599621CA5C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7660042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245057755"/>
      </p:ext>
    </p:extLst>
  </p:cSld>
  <p:clrMapOvr>
    <a:masterClrMapping/>
  </p:clrMapOvr>
  <p:transition spd="slow">
    <p:push dir="u"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Image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21DF8897-54F9-C24F-8261-0C5418827A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0737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JP"/>
              <a:t>Insert Picture/Text Block</a:t>
            </a:r>
          </a:p>
          <a:p>
            <a:endParaRPr lang="en-JP"/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8D6B3691-FCAC-8A46-AA30-DEB2A719C7B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11373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A8F528A-C9DE-0B46-881A-43E0F9B6F6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44494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E01CF285-75D7-154A-ACF2-9393FB0B38D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77615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Picture/Text Block</a:t>
            </a:r>
          </a:p>
          <a:p>
            <a:endParaRPr lang="en-US"/>
          </a:p>
          <a:p>
            <a:endParaRPr lang="en-JP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47FD433F-488A-9D46-BDF0-87D0F082AE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8" name="タイトル プレースホルダ 1">
            <a:extLst>
              <a:ext uri="{FF2B5EF4-FFF2-40B4-BE49-F238E27FC236}">
                <a16:creationId xmlns:a16="http://schemas.microsoft.com/office/drawing/2014/main" id="{4FBB8310-69E6-7C4E-A4B1-C022B6FEE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4EF39473-C435-3C4E-9C7B-048D52C3CC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FEF9AE6-D84E-9F43-9506-6676EC51B210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8" name="スライド番号プレースホルダ 5">
            <a:extLst>
              <a:ext uri="{FF2B5EF4-FFF2-40B4-BE49-F238E27FC236}">
                <a16:creationId xmlns:a16="http://schemas.microsoft.com/office/drawing/2014/main" id="{F964ADE6-9B0D-EC45-959C-FEEA5CDDFB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70D8562-3CE7-7044-9BB0-2068A81BF5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99C450B-0755-7D4A-9672-E700D6F2E5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05B1BEB-AC9F-9643-A446-ABE1DDB9614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54174905"/>
      </p:ext>
    </p:extLst>
  </p:cSld>
  <p:clrMapOvr>
    <a:masterClrMapping/>
  </p:clrMapOvr>
  <p:transition spd="slow">
    <p:push dir="u"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Chart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11571628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1" name="Picture 10" descr="Takeda">
            <a:extLst>
              <a:ext uri="{FF2B5EF4-FFF2-40B4-BE49-F238E27FC236}">
                <a16:creationId xmlns:a16="http://schemas.microsoft.com/office/drawing/2014/main" id="{7EBA21A8-EE4B-6E4B-A794-3FEA5B1599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2" name="タイトル プレースホルダ 1">
            <a:extLst>
              <a:ext uri="{FF2B5EF4-FFF2-40B4-BE49-F238E27FC236}">
                <a16:creationId xmlns:a16="http://schemas.microsoft.com/office/drawing/2014/main" id="{75E45CD2-2EBD-AE47-837E-9F752C565F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2DC26CE8-1DEF-EE42-861C-B0406E8DC2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36966D-3DF0-4D41-9D26-4860D147F807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600920FB-2D44-F645-865D-89FFECB09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7DE8F7E-1418-1C4C-A62B-2385714992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28A960D-6A45-6744-9BDB-7070B443CC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21493179-5EA4-604B-A9DF-BDA818F01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3752525971"/>
      </p:ext>
    </p:extLst>
  </p:cSld>
  <p:clrMapOvr>
    <a:masterClrMapping/>
  </p:clrMapOvr>
  <p:transition spd="slow">
    <p:push dir="u"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4227225" y="1093767"/>
            <a:ext cx="7653625" cy="53229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F65D74B-37DA-0D46-8B56-9B362C84E6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BF5F6A26-5AAA-884F-A319-DE9881530A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pic>
        <p:nvPicPr>
          <p:cNvPr id="12" name="Picture 11" descr="Takeda">
            <a:extLst>
              <a:ext uri="{FF2B5EF4-FFF2-40B4-BE49-F238E27FC236}">
                <a16:creationId xmlns:a16="http://schemas.microsoft.com/office/drawing/2014/main" id="{5D7AA9CA-E651-9E48-B0F3-BDDA45B353E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3" name="タイトル プレースホルダ 1">
            <a:extLst>
              <a:ext uri="{FF2B5EF4-FFF2-40B4-BE49-F238E27FC236}">
                <a16:creationId xmlns:a16="http://schemas.microsoft.com/office/drawing/2014/main" id="{2256F400-EDA8-7F44-BF13-278518497C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5" name="Footer Placeholder 8">
            <a:extLst>
              <a:ext uri="{FF2B5EF4-FFF2-40B4-BE49-F238E27FC236}">
                <a16:creationId xmlns:a16="http://schemas.microsoft.com/office/drawing/2014/main" id="{7136781B-A49B-0A42-B748-01C379A12F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C2B0AC-7801-6C42-BA03-0669DC118159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スライド番号プレースホルダ 5">
            <a:extLst>
              <a:ext uri="{FF2B5EF4-FFF2-40B4-BE49-F238E27FC236}">
                <a16:creationId xmlns:a16="http://schemas.microsoft.com/office/drawing/2014/main" id="{71FCF96E-3BB8-0745-B029-6B6BE4291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75659DC-941F-AA40-8336-C3B1BF32BA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5375A5A-6A84-7145-B49C-982F846194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F7E9041-544E-3547-AC30-65F55E91E1E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539940973"/>
      </p:ext>
    </p:extLst>
  </p:cSld>
  <p:clrMapOvr>
    <a:masterClrMapping/>
  </p:clrMapOvr>
  <p:transition spd="slow">
    <p:push dir="u"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Char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Chart Placeholder 7">
            <a:extLst>
              <a:ext uri="{FF2B5EF4-FFF2-40B4-BE49-F238E27FC236}">
                <a16:creationId xmlns:a16="http://schemas.microsoft.com/office/drawing/2014/main" id="{F1FC7466-185A-8B44-ABF0-5410C1127700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6206170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0" name="Picture 9" descr="Takeda">
            <a:extLst>
              <a:ext uri="{FF2B5EF4-FFF2-40B4-BE49-F238E27FC236}">
                <a16:creationId xmlns:a16="http://schemas.microsoft.com/office/drawing/2014/main" id="{F183604A-2112-D443-8B35-2DFEE7121A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2" name="タイトル プレースホルダ 1">
            <a:extLst>
              <a:ext uri="{FF2B5EF4-FFF2-40B4-BE49-F238E27FC236}">
                <a16:creationId xmlns:a16="http://schemas.microsoft.com/office/drawing/2014/main" id="{906CE02B-33D8-B048-A73D-781A3402C2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4" name="Footer Placeholder 8">
            <a:extLst>
              <a:ext uri="{FF2B5EF4-FFF2-40B4-BE49-F238E27FC236}">
                <a16:creationId xmlns:a16="http://schemas.microsoft.com/office/drawing/2014/main" id="{C2587943-8F51-3542-B7BE-578171944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79FB0B-7616-F04F-9B4C-586869A82E96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8AFBB1AB-19B7-1347-93F8-D14235DD23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1C168495-CA79-E440-A93B-B87B367483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6F06E4B-A978-4E46-AE6C-67B54F7E3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60366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FF373A1-4E48-6C48-A075-153436CF76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1149" y="1093767"/>
            <a:ext cx="1160366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41057904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Image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21DF8897-54F9-C24F-8261-0C5418827A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0737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JP"/>
              <a:t>Insert Picture/Text Block</a:t>
            </a:r>
          </a:p>
          <a:p>
            <a:endParaRPr lang="en-JP"/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8D6B3691-FCAC-8A46-AA30-DEB2A719C7B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11373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A8F528A-C9DE-0B46-881A-43E0F9B6F6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44494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E01CF285-75D7-154A-ACF2-9393FB0B38D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77615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Picture/Text Block</a:t>
            </a:r>
          </a:p>
          <a:p>
            <a:endParaRPr lang="en-US"/>
          </a:p>
          <a:p>
            <a:endParaRPr lang="en-JP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47FD433F-488A-9D46-BDF0-87D0F082AE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4EF39473-C435-3C4E-9C7B-048D52C3CC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FEF9AE6-D84E-9F43-9506-6676EC51B210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8" name="スライド番号プレースホルダ 5">
            <a:extLst>
              <a:ext uri="{FF2B5EF4-FFF2-40B4-BE49-F238E27FC236}">
                <a16:creationId xmlns:a16="http://schemas.microsoft.com/office/drawing/2014/main" id="{F964ADE6-9B0D-EC45-959C-FEEA5CDDFB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70D8562-3CE7-7044-9BB0-2068A81BF5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99C450B-0755-7D4A-9672-E700D6F2E5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05B1BEB-AC9F-9643-A446-ABE1DDB9614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F281956-1B89-F836-D1B7-D1D2F50E7605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A88FC24-7DD5-2466-5F6A-9C61D6CE7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949BA7F-C934-E0CE-BEBC-2E003761B02C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13" name="タイトル プレースホルダ 1">
            <a:extLst>
              <a:ext uri="{FF2B5EF4-FFF2-40B4-BE49-F238E27FC236}">
                <a16:creationId xmlns:a16="http://schemas.microsoft.com/office/drawing/2014/main" id="{8DDD2914-96DD-0F51-EE97-D86A6C1406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8499283"/>
      </p:ext>
    </p:extLst>
  </p:cSld>
  <p:clrMapOvr>
    <a:masterClrMapping/>
  </p:clrMapOvr>
  <p:transition spd="slow">
    <p:push dir="u"/>
  </p:transition>
  <p:hf hdr="0" dt="0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Char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4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8D9BD23C-1777-C442-B4B0-BADF450483EA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4217095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1" name="Chart Placeholder 7">
            <a:extLst>
              <a:ext uri="{FF2B5EF4-FFF2-40B4-BE49-F238E27FC236}">
                <a16:creationId xmlns:a16="http://schemas.microsoft.com/office/drawing/2014/main" id="{2D7D413C-2FF1-204A-83C6-B7426603B7C2}"/>
              </a:ext>
            </a:extLst>
          </p:cNvPr>
          <p:cNvSpPr>
            <a:spLocks noGrp="1"/>
          </p:cNvSpPr>
          <p:nvPr>
            <p:ph type="chart" sz="quarter" idx="23" hasCustomPrompt="1"/>
          </p:nvPr>
        </p:nvSpPr>
        <p:spPr>
          <a:xfrm>
            <a:off x="8123041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3" name="Picture 12" descr="Takeda">
            <a:extLst>
              <a:ext uri="{FF2B5EF4-FFF2-40B4-BE49-F238E27FC236}">
                <a16:creationId xmlns:a16="http://schemas.microsoft.com/office/drawing/2014/main" id="{0C4979BF-EBB2-214C-8087-7AC4B2163D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2FFB1535-D35E-D242-B225-DDF1C53BB8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47DB5E3C-7053-3645-A234-760F5ED12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EFC8CB7-67E9-8A46-B53F-F34ACE18BE87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5EB1023E-4E73-AD49-83B0-D7B458250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4942DB0C-137A-4E4C-B926-77CEECC512A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D1171B1-AEC6-164D-8FE0-E0B9353A55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66C4AA1F-8B09-5544-9C70-388A6E2940C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230887278"/>
      </p:ext>
    </p:extLst>
  </p:cSld>
  <p:clrMapOvr>
    <a:masterClrMapping/>
  </p:clrMapOvr>
  <p:transition spd="slow">
    <p:push dir="u"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Elrise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 5">
            <a:extLst>
              <a:ext uri="{FF2B5EF4-FFF2-40B4-BE49-F238E27FC236}">
                <a16:creationId xmlns:a16="http://schemas.microsoft.com/office/drawing/2014/main" id="{D3A755D4-74E8-4322-9175-E209895D2B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6" name="タイトル プレースホルダ 1">
            <a:extLst>
              <a:ext uri="{FF2B5EF4-FFF2-40B4-BE49-F238E27FC236}">
                <a16:creationId xmlns:a16="http://schemas.microsoft.com/office/drawing/2014/main" id="{90853AFF-1B94-41D7-8023-DC09D0AFB7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4AA425A-2D6F-F414-4D99-990480178D17}"/>
              </a:ext>
            </a:extLst>
          </p:cNvPr>
          <p:cNvGrpSpPr/>
          <p:nvPr userDrawn="1"/>
        </p:nvGrpSpPr>
        <p:grpSpPr>
          <a:xfrm>
            <a:off x="10674263" y="85667"/>
            <a:ext cx="1440366" cy="997794"/>
            <a:chOff x="10674263" y="85667"/>
            <a:chExt cx="1440366" cy="997794"/>
          </a:xfrm>
        </p:grpSpPr>
        <p:pic>
          <p:nvPicPr>
            <p:cNvPr id="8" name="Picture 7" descr="Takeda">
              <a:extLst>
                <a:ext uri="{FF2B5EF4-FFF2-40B4-BE49-F238E27FC236}">
                  <a16:creationId xmlns:a16="http://schemas.microsoft.com/office/drawing/2014/main" id="{C27C1FC6-BA65-3FF3-8EFF-8575447F74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87177AC-6597-1DB4-2CE6-D9B3943322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6177DB5-2B53-480B-CE3B-DAF48A3AE6FD}"/>
              </a:ext>
            </a:extLst>
          </p:cNvPr>
          <p:cNvSpPr txBox="1"/>
          <p:nvPr userDrawn="1"/>
        </p:nvSpPr>
        <p:spPr>
          <a:xfrm>
            <a:off x="3194189" y="6602091"/>
            <a:ext cx="58036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>
                <a:solidFill>
                  <a:schemeClr val="bg1">
                    <a:lumMod val="50000"/>
                  </a:schemeClr>
                </a:solidFill>
              </a:rPr>
              <a:t>Takeda Confidential - Distribution is Strictly Prohibited</a:t>
            </a:r>
            <a:endParaRPr lang="en-US" sz="80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561164"/>
      </p:ext>
    </p:extLst>
  </p:cSld>
  <p:clrMapOvr>
    <a:masterClrMapping/>
  </p:clrMapOvr>
  <p:hf hdr="0" dt="0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_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A161E3-1B90-4083-9DAE-7EEB2662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3B449-F4E2-461B-9447-CAB0A266F7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608147" y="6267710"/>
            <a:ext cx="294928" cy="365696"/>
          </a:xfrm>
          <a:prstGeom prst="rect">
            <a:avLst/>
          </a:prstGeom>
        </p:spPr>
        <p:txBody>
          <a:bodyPr/>
          <a:lstStyle/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0E4B76-E969-5934-2934-74EEB59CE035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D3C5CF-B6E7-C6F3-7692-E018ADB2AAE9}"/>
              </a:ext>
            </a:extLst>
          </p:cNvPr>
          <p:cNvSpPr txBox="1"/>
          <p:nvPr userDrawn="1"/>
        </p:nvSpPr>
        <p:spPr>
          <a:xfrm>
            <a:off x="3194188" y="6342836"/>
            <a:ext cx="58036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>
                <a:solidFill>
                  <a:schemeClr val="bg1">
                    <a:lumMod val="50000"/>
                  </a:schemeClr>
                </a:solidFill>
              </a:rPr>
              <a:t>Takeda Confidential –Distribution is Strictly Prohibited</a:t>
            </a:r>
            <a:endParaRPr lang="en-US" sz="80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995024"/>
      </p:ext>
    </p:extLst>
  </p:cSld>
  <p:clrMapOvr>
    <a:masterClrMapping/>
  </p:clrMapOvr>
  <p:transition spd="slow">
    <p:push dir="u"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_With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2A161E3-1B90-4083-9DAE-7EEB2662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6129A7-02C5-407B-A1C8-C388135DA6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8038" y="6077781"/>
            <a:ext cx="6228811" cy="555625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Footnotes/Abbreviations/References with a 3 </a:t>
            </a:r>
            <a:r>
              <a:rPr lang="en-US" err="1"/>
              <a:t>pt</a:t>
            </a:r>
            <a:r>
              <a:rPr lang="en-US"/>
              <a:t> gap between each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62156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een Header Title an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A104-EB2E-4D2A-BC7D-4B0E21063193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>
          <a:xfrm>
            <a:off x="621983" y="1261035"/>
            <a:ext cx="10972800" cy="4889977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39320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dvanced 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49" y="3178297"/>
            <a:ext cx="5708651" cy="272787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57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26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184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45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5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46" indent="-17144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57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26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184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45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BB454FD-9C16-FC47-B46E-667539457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3728" y="3575905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46" indent="-17144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57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26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184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45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F3A49-7287-1C4D-93C8-50E3C0B4F1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99969" y="3575905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46" indent="-17144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57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26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184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45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Footer Placeholder 8">
            <a:extLst>
              <a:ext uri="{FF2B5EF4-FFF2-40B4-BE49-F238E27FC236}">
                <a16:creationId xmlns:a16="http://schemas.microsoft.com/office/drawing/2014/main" id="{519BC59F-4516-0043-8BAC-F9FE45B6A9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1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0E2D4ABB-BC5B-754B-B0DE-676246A385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4"/>
            <a:ext cx="1696232" cy="940780"/>
          </a:xfrm>
          <a:prstGeom prst="rect">
            <a:avLst/>
          </a:prstGeom>
        </p:spPr>
      </p:pic>
      <p:sp>
        <p:nvSpPr>
          <p:cNvPr id="24" name="タイトル プレースホルダ 1">
            <a:extLst>
              <a:ext uri="{FF2B5EF4-FFF2-40B4-BE49-F238E27FC236}">
                <a16:creationId xmlns:a16="http://schemas.microsoft.com/office/drawing/2014/main" id="{CC986DF6-9894-F144-B9DA-A9DBE0000A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6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6528CE-2840-6C44-965A-04D8835743E3}"/>
              </a:ext>
            </a:extLst>
          </p:cNvPr>
          <p:cNvSpPr/>
          <p:nvPr userDrawn="1"/>
        </p:nvSpPr>
        <p:spPr>
          <a:xfrm>
            <a:off x="308039" y="161605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 sz="1800">
              <a:solidFill>
                <a:schemeClr val="accent1"/>
              </a:solidFill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10504E2-40F0-054E-8424-D247EF2CA2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4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57" indent="0">
              <a:buNone/>
              <a:defRPr sz="1800" b="1"/>
            </a:lvl2pPr>
            <a:lvl3pPr marL="914126" indent="0">
              <a:buNone/>
              <a:defRPr sz="1800" b="1"/>
            </a:lvl3pPr>
            <a:lvl4pPr marL="1371184" indent="0">
              <a:buNone/>
              <a:defRPr sz="1800" b="1"/>
            </a:lvl4pPr>
            <a:lvl5pPr marL="1828245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73E75F2-7FFB-DC4C-8964-799372FCF5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1" y="1093767"/>
            <a:ext cx="11569700" cy="272787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57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26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184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45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961818569"/>
      </p:ext>
    </p:extLst>
  </p:cSld>
  <p:clrMapOvr>
    <a:masterClrMapping/>
  </p:clrMapOvr>
  <p:transition spd="slow">
    <p:push dir="u"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4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6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1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780"/>
            <a:fld id="{E9B57936-92EF-4126-AE48-1D9D36D15E98}" type="slidenum">
              <a:rPr lang="ja-JP" altLang="en-US" smtClean="0"/>
              <a:pPr defTabSz="121878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/>
        </p:nvSpPr>
        <p:spPr>
          <a:xfrm>
            <a:off x="308039" y="161605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 sz="180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9" y="6523002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57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26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184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45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3881385614"/>
      </p:ext>
    </p:extLst>
  </p:cSld>
  <p:clrMapOvr>
    <a:masterClrMapping/>
  </p:clrMapOvr>
  <p:transition spd="slow">
    <p:push dir="u"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sz="half" idx="1" hasCustomPrompt="1"/>
          </p:nvPr>
        </p:nvSpPr>
        <p:spPr>
          <a:xfrm>
            <a:off x="539752" y="1235894"/>
            <a:ext cx="5454649" cy="4929410"/>
          </a:xfrm>
        </p:spPr>
        <p:txBody>
          <a:bodyPr/>
          <a:lstStyle>
            <a:lvl1pPr>
              <a:defRPr sz="260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2pPr>
            <a:lvl3pPr>
              <a:defRPr sz="220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3pPr>
            <a:lvl4pPr>
              <a:defRPr sz="200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4pPr>
            <a:lvl5pPr>
              <a:defRPr sz="180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/>
              <a:t>Click to add text</a:t>
            </a:r>
            <a:endParaRPr kumimoji="1" lang="ja-JP" altLang="en-US"/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</a:t>
            </a:r>
            <a:r>
              <a:rPr kumimoji="1" lang="ja-JP" altLang="en-US"/>
              <a:t> </a:t>
            </a:r>
            <a:r>
              <a:rPr kumimoji="1" lang="en-US" altLang="ja-JP"/>
              <a:t>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  <a:endParaRPr kumimoji="1" lang="ja-JP" altLang="en-US"/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6197600" y="1235892"/>
            <a:ext cx="5467019" cy="4929412"/>
          </a:xfrm>
        </p:spPr>
        <p:txBody>
          <a:bodyPr/>
          <a:lstStyle>
            <a:lvl1pPr>
              <a:defRPr sz="260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sz="240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2pPr>
            <a:lvl3pPr>
              <a:defRPr sz="220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3pPr>
            <a:lvl4pPr>
              <a:defRPr sz="200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4pPr>
            <a:lvl5pPr>
              <a:defRPr sz="180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/>
              <a:t>Click to add text</a:t>
            </a:r>
            <a:endParaRPr kumimoji="1" lang="ja-JP" altLang="en-US"/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</a:t>
            </a:r>
            <a:r>
              <a:rPr kumimoji="1" lang="ja-JP" altLang="en-US"/>
              <a:t> </a:t>
            </a:r>
            <a:r>
              <a:rPr kumimoji="1" lang="en-US" altLang="ja-JP"/>
              <a:t>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  <a:endParaRPr kumimoji="1" lang="ja-JP" altLang="en-US"/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8" name="Title 14">
            <a:extLst>
              <a:ext uri="{FF2B5EF4-FFF2-40B4-BE49-F238E27FC236}">
                <a16:creationId xmlns:a16="http://schemas.microsoft.com/office/drawing/2014/main" id="{57096C63-B0AC-AC4D-857F-CDD8F0A21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132770"/>
            <a:ext cx="9720192" cy="703942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DD884F6C-980A-F842-85A9-D27C861BC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331227"/>
            <a:ext cx="649111" cy="390249"/>
          </a:xfrm>
          <a:prstGeom prst="rect">
            <a:avLst/>
          </a:prstGeom>
        </p:spPr>
        <p:txBody>
          <a:bodyPr rIns="0" anchor="ctr" anchorCtr="0"/>
          <a:lstStyle>
            <a:lvl1pPr algn="r">
              <a:defRPr sz="1000" b="0" i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E9B57936-92EF-4126-AE48-1D9D36D15E98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0C4BC7F-E0C8-4D42-9D6D-31002A6DC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111" y="6331227"/>
            <a:ext cx="11015508" cy="390250"/>
          </a:xfrm>
          <a:prstGeom prst="rect">
            <a:avLst/>
          </a:prstGeom>
        </p:spPr>
        <p:txBody>
          <a:bodyPr lIns="72000" anchor="ctr" anchorCtr="0"/>
          <a:lstStyle>
            <a:lvl1pPr>
              <a:defRPr sz="1000" b="0" i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ja-JP"/>
              <a:t>|  Title  |  DD/MM/YY  |  Confidential - for internal use only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94330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buClr>
                <a:srgbClr val="4C4948"/>
              </a:buClr>
              <a:buNone/>
              <a:defRPr sz="2600" baseline="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4C4948"/>
              </a:buClr>
              <a:defRPr sz="1800" baseline="0">
                <a:solidFill>
                  <a:srgbClr val="231815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4C4948"/>
              </a:buClr>
              <a:defRPr sz="1600" baseline="0">
                <a:solidFill>
                  <a:srgbClr val="231815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4C4948"/>
              </a:buClr>
              <a:defRPr sz="1400" baseline="0">
                <a:solidFill>
                  <a:srgbClr val="231815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4C4948"/>
              </a:buClr>
              <a:defRPr sz="1400" baseline="0">
                <a:solidFill>
                  <a:srgbClr val="231815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kumimoji="1" lang="en-US" altLang="ja-JP"/>
              <a:t>Click to add text or click an icon to add other content</a:t>
            </a:r>
            <a:endParaRPr kumimoji="1" lang="ja-JP" altLang="en-US"/>
          </a:p>
        </p:txBody>
      </p:sp>
      <p:sp>
        <p:nvSpPr>
          <p:cNvPr id="7" name="Title 14">
            <a:extLst>
              <a:ext uri="{FF2B5EF4-FFF2-40B4-BE49-F238E27FC236}">
                <a16:creationId xmlns:a16="http://schemas.microsoft.com/office/drawing/2014/main" id="{ACC062CD-A904-0F41-8348-B090B7D800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132770"/>
            <a:ext cx="9720192" cy="703942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E66FFE87-AC99-D545-8637-52F42D6E65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331227"/>
            <a:ext cx="649111" cy="390249"/>
          </a:xfrm>
          <a:prstGeom prst="rect">
            <a:avLst/>
          </a:prstGeom>
        </p:spPr>
        <p:txBody>
          <a:bodyPr rIns="0" anchor="ctr" anchorCtr="0"/>
          <a:lstStyle>
            <a:lvl1pPr algn="r">
              <a:defRPr sz="1000" b="0" i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E9B57936-92EF-4126-AE48-1D9D36D15E98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F0B85ED-B35C-F940-9C41-40AD55C5EB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111" y="6331227"/>
            <a:ext cx="11015508" cy="390250"/>
          </a:xfrm>
          <a:prstGeom prst="rect">
            <a:avLst/>
          </a:prstGeom>
        </p:spPr>
        <p:txBody>
          <a:bodyPr lIns="72000" anchor="ctr" anchorCtr="0"/>
          <a:lstStyle>
            <a:lvl1pPr>
              <a:defRPr sz="1000" b="0" i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ja-JP"/>
              <a:t>|  Title  |  DD/MM/YY  |  Confidential - for internal use only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4778635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41B452C3-6D06-DB47-80B3-1D275D759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05" y="6529089"/>
            <a:ext cx="589856" cy="196131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E9B57936-92EF-4126-AE48-1D9D36D15E98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4729DF11-77EA-7E4D-999C-4E7EA206B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132780"/>
            <a:ext cx="11233150" cy="703943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810282352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11571628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1" name="Picture 10" descr="Takeda">
            <a:extLst>
              <a:ext uri="{FF2B5EF4-FFF2-40B4-BE49-F238E27FC236}">
                <a16:creationId xmlns:a16="http://schemas.microsoft.com/office/drawing/2014/main" id="{7EBA21A8-EE4B-6E4B-A794-3FEA5B1599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2DC26CE8-1DEF-EE42-861C-B0406E8DC2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36966D-3DF0-4D41-9D26-4860D147F807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600920FB-2D44-F645-865D-89FFECB09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7DE8F7E-1418-1C4C-A62B-2385714992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28A960D-6A45-6744-9BDB-7070B443CC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21493179-5EA4-604B-A9DF-BDA818F01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6BEE66D-DC3C-C7BC-D41A-0F529646E24A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D9C9130-1CFC-D8C7-DF13-5417D68E8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C4AE3C3-A3E7-AAAF-90E1-2CB5947ACD96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26" name="タイトル プレースホルダ 1">
            <a:extLst>
              <a:ext uri="{FF2B5EF4-FFF2-40B4-BE49-F238E27FC236}">
                <a16:creationId xmlns:a16="http://schemas.microsoft.com/office/drawing/2014/main" id="{EF4D906B-4204-F6C0-AAE3-6BA7AB202E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2982039"/>
      </p:ext>
    </p:extLst>
  </p:cSld>
  <p:clrMapOvr>
    <a:masterClrMapping/>
  </p:clrMapOvr>
  <p:transition spd="slow">
    <p:push dir="u"/>
  </p:transition>
  <p:hf hdr="0" dt="0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67CB7-1682-0C4E-8B4B-D005FC947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434" y="70478"/>
            <a:ext cx="9428068" cy="676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3153E8-2528-9D4C-94DB-A11E8D8A86D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426815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6E02EB-BEC2-9243-B77E-1BEF144360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anchor="ctr"/>
          <a:lstStyle/>
          <a:p>
            <a:fld id="{9D14CD2A-38F4-8547-8064-3F8E7BEABE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71602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Subhead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098016E9-779F-F844-B7C6-670D5E2ED4DC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84695" y="1702630"/>
            <a:ext cx="11338560" cy="4577855"/>
          </a:xfrm>
          <a:prstGeom prst="rect">
            <a:avLst/>
          </a:prstGeom>
        </p:spPr>
        <p:txBody>
          <a:bodyPr/>
          <a:lstStyle>
            <a:lvl1pPr marL="182875" indent="-182875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51" indent="-182875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26" indent="-182875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02" indent="-182875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377" indent="-182875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4695" y="1081827"/>
            <a:ext cx="11338560" cy="4023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20pt Arial Italic sentence case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4695" y="294470"/>
            <a:ext cx="11338560" cy="768263"/>
          </a:xfrm>
          <a:prstGeom prst="rect">
            <a:avLst/>
          </a:prstGeom>
        </p:spPr>
        <p:txBody>
          <a:bodyPr anchor="b" anchorCtr="0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56" name="Footer Placeholder 4">
            <a:extLst>
              <a:ext uri="{FF2B5EF4-FFF2-40B4-BE49-F238E27FC236}">
                <a16:creationId xmlns:a16="http://schemas.microsoft.com/office/drawing/2014/main" id="{4C2A7798-04D8-114F-865E-17D9C5B73E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5" y="6387859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80491F4-CBE5-420D-B41C-DA1186C29721}"/>
              </a:ext>
            </a:extLst>
          </p:cNvPr>
          <p:cNvSpPr txBox="1">
            <a:spLocks/>
          </p:cNvSpPr>
          <p:nvPr/>
        </p:nvSpPr>
        <p:spPr bwMode="white">
          <a:xfrm>
            <a:off x="11723255" y="6544747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C127A24E-C6A6-B348-9405-8C826F52F9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76299" y="6535995"/>
            <a:ext cx="1143000" cy="2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15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8A3FF-B68E-0343-9463-060DF2B64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716F79-4908-F146-A9B5-BF781B150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250" y="1104900"/>
            <a:ext cx="10496550" cy="5020338"/>
          </a:xfrm>
        </p:spPr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/>
            </a:lvl2pPr>
            <a:lvl3pPr>
              <a:spcBef>
                <a:spcPts val="0"/>
              </a:spcBef>
              <a:spcAft>
                <a:spcPts val="600"/>
              </a:spcAft>
              <a:defRPr/>
            </a:lvl3pPr>
            <a:lvl4pPr>
              <a:spcBef>
                <a:spcPts val="0"/>
              </a:spcBef>
              <a:spcAft>
                <a:spcPts val="600"/>
              </a:spcAft>
              <a:defRPr/>
            </a:lvl4pPr>
            <a:lvl5pPr>
              <a:spcBef>
                <a:spcPts val="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4FB9DF-C7D8-264E-BB4E-613C5155F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r"/>
            <a:r>
              <a:rPr lang="en-US"/>
              <a:t>Confidential | 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C69B50F-29C0-FC46-9EEF-57234B5D21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33500" y="6176963"/>
            <a:ext cx="8484268" cy="683722"/>
          </a:xfrm>
        </p:spPr>
        <p:txBody>
          <a:bodyPr wrap="square" anchor="b" anchorCtr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25483605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82B9CECE-7D8F-8C4A-AFC6-A963B1F05594}"/>
              </a:ext>
            </a:extLst>
          </p:cNvPr>
          <p:cNvSpPr/>
          <p:nvPr/>
        </p:nvSpPr>
        <p:spPr>
          <a:xfrm>
            <a:off x="0" y="61263"/>
            <a:ext cx="255181" cy="849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chemeClr val="accent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1E79114-5B74-9547-8292-DAB8965D43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9005" y="506"/>
            <a:ext cx="11459359" cy="3428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2246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579722" y="3362246"/>
                </a:lnTo>
                <a:cubicBezTo>
                  <a:pt x="259550" y="3362246"/>
                  <a:pt x="0" y="3102696"/>
                  <a:pt x="0" y="2782524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  <p:pic>
        <p:nvPicPr>
          <p:cNvPr id="18" name="Picture 17" descr="Takeda">
            <a:extLst>
              <a:ext uri="{FF2B5EF4-FFF2-40B4-BE49-F238E27FC236}">
                <a16:creationId xmlns:a16="http://schemas.microsoft.com/office/drawing/2014/main" id="{5F9376FC-2A9F-C644-AD88-C6E1B65B4D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3362752"/>
            <a:ext cx="2251710" cy="1248865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F5E8E0A-41D4-8346-9248-0B9AAC7123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3956816"/>
            <a:ext cx="7699670" cy="1015681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</a:t>
            </a:r>
            <a:br>
              <a:rPr lang="en-GB"/>
            </a:br>
            <a:r>
              <a:rPr lang="en-GB"/>
              <a:t>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A63B8E-5554-A04E-B4C5-97ECEE58B6CC}"/>
              </a:ext>
            </a:extLst>
          </p:cNvPr>
          <p:cNvSpPr/>
          <p:nvPr/>
        </p:nvSpPr>
        <p:spPr>
          <a:xfrm>
            <a:off x="749005" y="3764031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2637423-F180-3943-B758-C8CCFA816E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7327E43-4F43-914D-BE65-DB0ADB5A5E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94728" y="5256031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A23AA60-6137-8841-B2ED-51B2F2E5C1B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94728" y="5515045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BB4FEAB2-22C6-3446-B4D2-5B610A729B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94728" y="5769532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4085F378-E668-A648-B7B1-8C76C309ED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94728" y="4997510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1E31EF6-BED5-C14F-94AD-4E5C55B855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8" y="6027352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1178179005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4065">
          <p15:clr>
            <a:srgbClr val="FBAE40"/>
          </p15:clr>
        </p15:guide>
        <p15:guide id="2" orient="horz" pos="2364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902F3095-EA6E-F94A-AF04-18ED691DEB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66513" y="376180"/>
            <a:ext cx="6326533" cy="6108535"/>
          </a:xfrm>
          <a:custGeom>
            <a:avLst/>
            <a:gdLst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3409714 w 6462532"/>
              <a:gd name="connsiteY2" fmla="*/ 0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309764"/>
              <a:gd name="connsiteY0" fmla="*/ 3060215 h 6113033"/>
              <a:gd name="connsiteX1" fmla="*/ 3052818 w 7309764"/>
              <a:gd name="connsiteY1" fmla="*/ 7397 h 6113033"/>
              <a:gd name="connsiteX2" fmla="*/ 6592752 w 7309764"/>
              <a:gd name="connsiteY2" fmla="*/ 53695 h 6113033"/>
              <a:gd name="connsiteX3" fmla="*/ 6462532 w 7309764"/>
              <a:gd name="connsiteY3" fmla="*/ 3060215 h 6113033"/>
              <a:gd name="connsiteX4" fmla="*/ 6462532 w 7309764"/>
              <a:gd name="connsiteY4" fmla="*/ 3060215 h 6113033"/>
              <a:gd name="connsiteX5" fmla="*/ 3409714 w 7309764"/>
              <a:gd name="connsiteY5" fmla="*/ 6113033 h 6113033"/>
              <a:gd name="connsiteX6" fmla="*/ 3052818 w 7309764"/>
              <a:gd name="connsiteY6" fmla="*/ 6113033 h 6113033"/>
              <a:gd name="connsiteX7" fmla="*/ 0 w 7309764"/>
              <a:gd name="connsiteY7" fmla="*/ 3060215 h 6113033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6750471"/>
              <a:gd name="connsiteY0" fmla="*/ 3052818 h 6105636"/>
              <a:gd name="connsiteX1" fmla="*/ 3052818 w 6750471"/>
              <a:gd name="connsiteY1" fmla="*/ 0 h 6105636"/>
              <a:gd name="connsiteX2" fmla="*/ 6395982 w 6750471"/>
              <a:gd name="connsiteY2" fmla="*/ 11574 h 6105636"/>
              <a:gd name="connsiteX3" fmla="*/ 6462532 w 6750471"/>
              <a:gd name="connsiteY3" fmla="*/ 3052818 h 6105636"/>
              <a:gd name="connsiteX4" fmla="*/ 6462532 w 6750471"/>
              <a:gd name="connsiteY4" fmla="*/ 3052818 h 6105636"/>
              <a:gd name="connsiteX5" fmla="*/ 3409714 w 6750471"/>
              <a:gd name="connsiteY5" fmla="*/ 6105636 h 6105636"/>
              <a:gd name="connsiteX6" fmla="*/ 3052818 w 6750471"/>
              <a:gd name="connsiteY6" fmla="*/ 6105636 h 6105636"/>
              <a:gd name="connsiteX7" fmla="*/ 0 w 6750471"/>
              <a:gd name="connsiteY7" fmla="*/ 3052818 h 6105636"/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6395982 w 6462532"/>
              <a:gd name="connsiteY2" fmla="*/ 11574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6462532 w 6477004"/>
              <a:gd name="connsiteY4" fmla="*/ 3052819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5756477 w 6477004"/>
              <a:gd name="connsiteY4" fmla="*/ 3018095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3409714 w 6477004"/>
              <a:gd name="connsiteY4" fmla="*/ 6105637 h 6105637"/>
              <a:gd name="connsiteX5" fmla="*/ 3052818 w 6477004"/>
              <a:gd name="connsiteY5" fmla="*/ 6105637 h 6105637"/>
              <a:gd name="connsiteX6" fmla="*/ 0 w 6477004"/>
              <a:gd name="connsiteY6" fmla="*/ 3052819 h 6105637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462532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323635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326533"/>
              <a:gd name="connsiteY0" fmla="*/ 3052819 h 6108535"/>
              <a:gd name="connsiteX1" fmla="*/ 3052818 w 6326533"/>
              <a:gd name="connsiteY1" fmla="*/ 1 h 6108535"/>
              <a:gd name="connsiteX2" fmla="*/ 6326533 w 6326533"/>
              <a:gd name="connsiteY2" fmla="*/ 0 h 6108535"/>
              <a:gd name="connsiteX3" fmla="*/ 6323635 w 6326533"/>
              <a:gd name="connsiteY3" fmla="*/ 6108535 h 6108535"/>
              <a:gd name="connsiteX4" fmla="*/ 3409714 w 6326533"/>
              <a:gd name="connsiteY4" fmla="*/ 6105637 h 6108535"/>
              <a:gd name="connsiteX5" fmla="*/ 3052818 w 6326533"/>
              <a:gd name="connsiteY5" fmla="*/ 6105637 h 6108535"/>
              <a:gd name="connsiteX6" fmla="*/ 0 w 6326533"/>
              <a:gd name="connsiteY6" fmla="*/ 3052819 h 610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6533" h="6108535">
                <a:moveTo>
                  <a:pt x="0" y="3052819"/>
                </a:moveTo>
                <a:cubicBezTo>
                  <a:pt x="0" y="1366794"/>
                  <a:pt x="1366793" y="1"/>
                  <a:pt x="3052818" y="1"/>
                </a:cubicBezTo>
                <a:lnTo>
                  <a:pt x="6326533" y="0"/>
                </a:lnTo>
                <a:lnTo>
                  <a:pt x="6323635" y="6108535"/>
                </a:lnTo>
                <a:lnTo>
                  <a:pt x="3409714" y="6105637"/>
                </a:lnTo>
                <a:lnTo>
                  <a:pt x="3052818" y="6105637"/>
                </a:lnTo>
                <a:cubicBezTo>
                  <a:pt x="1366793" y="6105637"/>
                  <a:pt x="0" y="4738844"/>
                  <a:pt x="0" y="3052819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icture 8" descr="Takeda">
            <a:extLst>
              <a:ext uri="{FF2B5EF4-FFF2-40B4-BE49-F238E27FC236}">
                <a16:creationId xmlns:a16="http://schemas.microsoft.com/office/drawing/2014/main" id="{F83AE827-0C93-0344-8F1E-82C9D7F8CD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417" y="-10972"/>
            <a:ext cx="2251710" cy="12488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219044E-3CA3-8043-AF11-ED42DE4ECF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730" y="6367253"/>
            <a:ext cx="1958578" cy="11746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/>
        </p:nvSpPr>
        <p:spPr>
          <a:xfrm>
            <a:off x="671208" y="1643973"/>
            <a:ext cx="74026" cy="35700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2543220560"/>
      </p:ext>
    </p:extLst>
  </p:cSld>
  <p:clrMapOvr>
    <a:masterClrMapping/>
  </p:clrMapOvr>
  <p:transition spd="slow">
    <p:push dir="u"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6862150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819C41-2A79-B54D-9C44-C619DA694E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2794BD-1A0D-7D48-855D-469111926B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-8600"/>
            <a:ext cx="2251710" cy="1248865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9909778-A51F-784D-ACA4-EC5DBA48BE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9" y="6319955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1797003000"/>
      </p:ext>
    </p:extLst>
  </p:cSld>
  <p:clrMapOvr>
    <a:masterClrMapping/>
  </p:clrMapOvr>
  <p:transition spd="slow">
    <p:push dir="u"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ctr">
              <a:defRPr sz="10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44100" y="6523001"/>
            <a:ext cx="1936750" cy="196131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1CD831-1453-4BA4-03D2-B44F4E0CBE3D}"/>
              </a:ext>
            </a:extLst>
          </p:cNvPr>
          <p:cNvGrpSpPr/>
          <p:nvPr userDrawn="1"/>
        </p:nvGrpSpPr>
        <p:grpSpPr>
          <a:xfrm>
            <a:off x="10674263" y="85667"/>
            <a:ext cx="1440366" cy="997794"/>
            <a:chOff x="10674263" y="85667"/>
            <a:chExt cx="1440366" cy="997794"/>
          </a:xfrm>
        </p:grpSpPr>
        <p:pic>
          <p:nvPicPr>
            <p:cNvPr id="3" name="Picture 2" descr="Takeda">
              <a:extLst>
                <a:ext uri="{FF2B5EF4-FFF2-40B4-BE49-F238E27FC236}">
                  <a16:creationId xmlns:a16="http://schemas.microsoft.com/office/drawing/2014/main" id="{F55417A0-C2B6-9A3E-4CD9-D1C258092A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A5BF600-1ABB-B46A-749A-E1DD88A2A3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90386768"/>
      </p:ext>
    </p:extLst>
  </p:cSld>
  <p:clrMapOvr>
    <a:masterClrMapping/>
  </p:clrMapOvr>
  <p:transition spd="slow">
    <p:push dir="u"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Two-column layout. Click to add title</a:t>
            </a:r>
            <a:endParaRPr kumimoji="1" lang="ja-JP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503566188"/>
      </p:ext>
    </p:extLst>
  </p:cSld>
  <p:clrMapOvr>
    <a:masterClrMapping/>
  </p:clrMapOvr>
  <p:transition spd="slow">
    <p:push dir="u"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227913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46656F8F-0621-5F47-BF80-4A4E365A2D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42541" y="-1"/>
            <a:ext cx="5565823" cy="6416675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158474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782524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0592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1188396" y="3358591"/>
                </a:lnTo>
                <a:cubicBezTo>
                  <a:pt x="848612" y="3356903"/>
                  <a:pt x="0" y="3267167"/>
                  <a:pt x="0" y="2946995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17655172"/>
      </p:ext>
    </p:extLst>
  </p:cSld>
  <p:clrMapOvr>
    <a:masterClrMapping/>
  </p:clrMapOvr>
  <p:transition spd="slow">
    <p:push dir="u"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709C50A-25A5-7641-AAFB-B85296034B7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6969" y="6194344"/>
            <a:ext cx="2678060" cy="16061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E62861-818A-CA4D-9EEF-1ABA93081F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222" y="6574508"/>
            <a:ext cx="3511554" cy="93116"/>
          </a:xfrm>
          <a:prstGeom prst="rect">
            <a:avLst/>
          </a:prstGeom>
        </p:spPr>
      </p:pic>
      <p:pic>
        <p:nvPicPr>
          <p:cNvPr id="8" name="Picture 7" descr="Takeda">
            <a:extLst>
              <a:ext uri="{FF2B5EF4-FFF2-40B4-BE49-F238E27FC236}">
                <a16:creationId xmlns:a16="http://schemas.microsoft.com/office/drawing/2014/main" id="{AEF157DC-E05F-7D4B-934F-A345B93BFF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217" y="5064019"/>
            <a:ext cx="2327564" cy="1290936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2293937"/>
            <a:ext cx="11591925" cy="2270125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3000"/>
            </a:lvl1pPr>
          </a:lstStyle>
          <a:p>
            <a:pPr lvl="0"/>
            <a:r>
              <a:rPr lang="en-US"/>
              <a:t>Thank You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5691666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4227225" y="1093767"/>
            <a:ext cx="7653625" cy="53229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F65D74B-37DA-0D46-8B56-9B362C84E6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BF5F6A26-5AAA-884F-A319-DE9881530A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pic>
        <p:nvPicPr>
          <p:cNvPr id="12" name="Picture 11" descr="Takeda">
            <a:extLst>
              <a:ext uri="{FF2B5EF4-FFF2-40B4-BE49-F238E27FC236}">
                <a16:creationId xmlns:a16="http://schemas.microsoft.com/office/drawing/2014/main" id="{5D7AA9CA-E651-9E48-B0F3-BDDA45B353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5" name="Footer Placeholder 8">
            <a:extLst>
              <a:ext uri="{FF2B5EF4-FFF2-40B4-BE49-F238E27FC236}">
                <a16:creationId xmlns:a16="http://schemas.microsoft.com/office/drawing/2014/main" id="{7136781B-A49B-0A42-B748-01C379A12F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C2B0AC-7801-6C42-BA03-0669DC118159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スライド番号プレースホルダ 5">
            <a:extLst>
              <a:ext uri="{FF2B5EF4-FFF2-40B4-BE49-F238E27FC236}">
                <a16:creationId xmlns:a16="http://schemas.microsoft.com/office/drawing/2014/main" id="{71FCF96E-3BB8-0745-B029-6B6BE4291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75659DC-941F-AA40-8336-C3B1BF32BA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5375A5A-6A84-7145-B49C-982F846194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F7E9041-544E-3547-AC30-65F55E91E1E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6447FEE-DD91-0D7D-30BF-92324CA61A72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B4D528D-AA3B-E6FA-575F-F517E42D0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6AB8561-FFEA-3036-5009-5A1D4E2BA832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28" name="タイトル プレースホルダ 1">
            <a:extLst>
              <a:ext uri="{FF2B5EF4-FFF2-40B4-BE49-F238E27FC236}">
                <a16:creationId xmlns:a16="http://schemas.microsoft.com/office/drawing/2014/main" id="{AB9A9A6C-9D47-84AE-E394-BDADE7F5E5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1333342"/>
      </p:ext>
    </p:extLst>
  </p:cSld>
  <p:clrMapOvr>
    <a:masterClrMapping/>
  </p:clrMapOvr>
  <p:transition spd="slow">
    <p:push dir="u"/>
  </p:transition>
  <p:hf hdr="0" dt="0"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371959"/>
            <a:ext cx="11591925" cy="604471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ct val="100000"/>
              </a:lnSpc>
              <a:buNone/>
              <a:defRPr sz="3000"/>
            </a:lvl1pPr>
          </a:lstStyle>
          <a:p>
            <a:pPr lvl="0"/>
            <a:r>
              <a:rPr lang="en-US"/>
              <a:t>Blank slide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40215518"/>
      </p:ext>
    </p:extLst>
  </p:cSld>
  <p:clrMapOvr>
    <a:masterClrMapping/>
  </p:clrMapOvr>
  <p:transition spd="slow">
    <p:push dir="u"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dvance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0DD41-BD6B-7941-8305-67EF42EC2B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C4486BE7-E24B-D445-B95D-8D976B5C59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6929" y="3575904"/>
            <a:ext cx="5708650" cy="2840771"/>
          </a:xfrm>
        </p:spPr>
        <p:txBody>
          <a:bodyPr tIns="0" rIns="0" bIns="0" numCol="1">
            <a:noAutofit/>
          </a:bodyPr>
          <a:lstStyle>
            <a:lvl1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6F66F056-E301-3942-8399-963B744AD7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4625"/>
            <a:ext cx="4114800" cy="1945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15E3CB-F694-EC42-B70E-C728F3F2F933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3247B7AF-EE58-F847-A606-0F66235043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31D9C203-575D-DE43-B0D0-0D00DFD467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078" y="6524625"/>
            <a:ext cx="6968348" cy="203989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363942570"/>
      </p:ext>
    </p:extLst>
  </p:cSld>
  <p:clrMapOvr>
    <a:masterClrMapping/>
  </p:clrMapOvr>
  <p:transition spd="slow">
    <p:push dir="u"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BB454FD-9C16-FC47-B46E-667539457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3726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F3A49-7287-1C4D-93C8-50E3C0B4F1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99967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Footer Placeholder 8">
            <a:extLst>
              <a:ext uri="{FF2B5EF4-FFF2-40B4-BE49-F238E27FC236}">
                <a16:creationId xmlns:a16="http://schemas.microsoft.com/office/drawing/2014/main" id="{519BC59F-4516-0043-8BAC-F9FE45B6A9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0E2D4ABB-BC5B-754B-B0DE-676246A385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4" name="タイトル プレースホルダ 1">
            <a:extLst>
              <a:ext uri="{FF2B5EF4-FFF2-40B4-BE49-F238E27FC236}">
                <a16:creationId xmlns:a16="http://schemas.microsoft.com/office/drawing/2014/main" id="{CC986DF6-9894-F144-B9DA-A9DBE0000A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6528CE-2840-6C44-965A-04D8835743E3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854E474F-30B0-604E-9699-287AC57CA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9681050-C142-4F4F-B3C6-6F52F3C55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10504E2-40F0-054E-8424-D247EF2CA2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73E75F2-7FFB-DC4C-8964-799372FCF5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769913784"/>
      </p:ext>
    </p:extLst>
  </p:cSld>
  <p:clrMapOvr>
    <a:masterClrMapping/>
  </p:clrMapOvr>
  <p:transition spd="slow">
    <p:push dir="u"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dvanced 4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DB44FCC3-4D78-4B4B-9954-8DDD611141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46854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A6524CA2-DA30-114C-A9B8-F8DAEF9E73C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76210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4E9AB09-73AA-7B44-80FD-2915C36CE5D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11915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3" name="Footer Placeholder 8">
            <a:extLst>
              <a:ext uri="{FF2B5EF4-FFF2-40B4-BE49-F238E27FC236}">
                <a16:creationId xmlns:a16="http://schemas.microsoft.com/office/drawing/2014/main" id="{5847D930-C86A-4141-9E53-F3E3272466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5A6E7745-4D1D-CD47-9611-75D7D17C5B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5" name="タイトル プレースホルダ 1">
            <a:extLst>
              <a:ext uri="{FF2B5EF4-FFF2-40B4-BE49-F238E27FC236}">
                <a16:creationId xmlns:a16="http://schemas.microsoft.com/office/drawing/2014/main" id="{71A041D7-7DB0-B741-B94C-EF52AC0CD3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72CB0F0-925C-4342-8C82-B2CFC8F28CE6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09D7D5A4-06C4-C54C-808E-ACD16F70CD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5802A203-D793-AA49-9119-D4973F036D1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673EA04-611C-E54E-B4A1-0F235FB0C4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577E6AC5-CFE4-4546-9BBE-B5899CCF3B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4259776827"/>
      </p:ext>
    </p:extLst>
  </p:cSld>
  <p:clrMapOvr>
    <a:masterClrMapping/>
  </p:clrMapOvr>
  <p:transition spd="slow">
    <p:push dir="u"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B3311DE3-EC35-4C49-805E-57AB2D90E9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10743" y="1093767"/>
            <a:ext cx="7988356" cy="532290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8356" h="5135028">
                <a:moveTo>
                  <a:pt x="0" y="0"/>
                </a:moveTo>
                <a:lnTo>
                  <a:pt x="7988281" y="7569"/>
                </a:lnTo>
                <a:cubicBezTo>
                  <a:pt x="7989186" y="2154376"/>
                  <a:pt x="7981645" y="2988221"/>
                  <a:pt x="7982550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E4ACE247-6DA5-F044-A880-12BDFE1490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1397373C-4723-444D-99E3-0FBCAFDAD4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1545CFCD-ABA6-1349-9917-1DDD2762CB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7730F84-B57E-C441-B81C-A0677388FA64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78815F79-70B9-A343-88C1-1B41F15106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6ACFB15D-3880-FB46-8B5A-E057FE4C9B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3CD883-F623-E54C-A27A-38B7EB9570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2D601E3-CC68-7845-AAF4-3AD141198B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3818552866"/>
      </p:ext>
    </p:extLst>
  </p:cSld>
  <p:clrMapOvr>
    <a:masterClrMapping/>
  </p:clrMapOvr>
  <p:transition spd="slow">
    <p:push dir="u"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dvanced _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8D5F5577-3F64-2049-A839-8C5C39554B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904398E7-B0E3-B743-AAB2-5FEBF510E9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2AD9E95A-6959-B64E-ADF8-64DD679B934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72202" y="1093767"/>
            <a:ext cx="6037636" cy="534175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7636" h="5135028">
                <a:moveTo>
                  <a:pt x="0" y="0"/>
                </a:moveTo>
                <a:lnTo>
                  <a:pt x="6028853" y="7569"/>
                </a:lnTo>
                <a:cubicBezTo>
                  <a:pt x="6029758" y="2154376"/>
                  <a:pt x="6036731" y="2988221"/>
                  <a:pt x="6037636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D1F67940-C534-7E4A-ACD3-D94AF5FFD3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763AA1A-832E-D147-B41F-806ECDE44A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59620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4" name="タイトル プレースホルダ 1">
            <a:extLst>
              <a:ext uri="{FF2B5EF4-FFF2-40B4-BE49-F238E27FC236}">
                <a16:creationId xmlns:a16="http://schemas.microsoft.com/office/drawing/2014/main" id="{5150A056-0B7A-DD4A-A38C-26A39DB94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23BB5B0-EC38-C74E-9B7F-D8140E54C071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42B46CEA-C682-B846-A029-CD9FE12FF7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FA0BC325-8F09-754C-A71C-82A8AF93AF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26121FE7-559E-0846-8166-1968C2ECA7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981616AD-5FCE-F341-B307-479047B75A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766235546"/>
      </p:ext>
    </p:extLst>
  </p:cSld>
  <p:clrMapOvr>
    <a:masterClrMapping/>
  </p:clrMapOvr>
  <p:transition spd="slow">
    <p:push dir="u"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1/2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DA0F537B-2380-C640-8119-936AD77864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85454" y="-5494"/>
            <a:ext cx="6024384" cy="6863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4384"/>
              <a:gd name="connsiteY0" fmla="*/ 0 h 6857810"/>
              <a:gd name="connsiteX1" fmla="*/ 6015601 w 6024384"/>
              <a:gd name="connsiteY1" fmla="*/ 1730351 h 6857810"/>
              <a:gd name="connsiteX2" fmla="*/ 6024384 w 6024384"/>
              <a:gd name="connsiteY2" fmla="*/ 6857810 h 6857810"/>
              <a:gd name="connsiteX3" fmla="*/ 583404 w 6024384"/>
              <a:gd name="connsiteY3" fmla="*/ 6847589 h 6857810"/>
              <a:gd name="connsiteX4" fmla="*/ 3682 w 6024384"/>
              <a:gd name="connsiteY4" fmla="*/ 6267867 h 6857810"/>
              <a:gd name="connsiteX5" fmla="*/ 0 w 6024384"/>
              <a:gd name="connsiteY5" fmla="*/ 0 h 6857810"/>
              <a:gd name="connsiteX0" fmla="*/ 0 w 6024384"/>
              <a:gd name="connsiteY0" fmla="*/ 5684 h 6863494"/>
              <a:gd name="connsiteX1" fmla="*/ 6002349 w 6024384"/>
              <a:gd name="connsiteY1" fmla="*/ 0 h 6863494"/>
              <a:gd name="connsiteX2" fmla="*/ 6024384 w 6024384"/>
              <a:gd name="connsiteY2" fmla="*/ 6863494 h 6863494"/>
              <a:gd name="connsiteX3" fmla="*/ 583404 w 6024384"/>
              <a:gd name="connsiteY3" fmla="*/ 6853273 h 6863494"/>
              <a:gd name="connsiteX4" fmla="*/ 3682 w 6024384"/>
              <a:gd name="connsiteY4" fmla="*/ 6273551 h 6863494"/>
              <a:gd name="connsiteX5" fmla="*/ 0 w 6024384"/>
              <a:gd name="connsiteY5" fmla="*/ 5684 h 686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4384" h="6863494">
                <a:moveTo>
                  <a:pt x="0" y="5684"/>
                </a:moveTo>
                <a:lnTo>
                  <a:pt x="6002349" y="0"/>
                </a:lnTo>
                <a:cubicBezTo>
                  <a:pt x="6003254" y="2146807"/>
                  <a:pt x="6023479" y="4716687"/>
                  <a:pt x="6024384" y="6863494"/>
                </a:cubicBezTo>
                <a:lnTo>
                  <a:pt x="583404" y="6853273"/>
                </a:lnTo>
                <a:cubicBezTo>
                  <a:pt x="263232" y="6853273"/>
                  <a:pt x="3682" y="6593723"/>
                  <a:pt x="3682" y="6273551"/>
                </a:cubicBezTo>
                <a:cubicBezTo>
                  <a:pt x="-1963" y="4751114"/>
                  <a:pt x="5645" y="1528121"/>
                  <a:pt x="0" y="5684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59620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86D6FEA8-06E4-474A-8491-CD1DDAE7D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5"/>
            <a:ext cx="5413722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DBCF76-3461-2245-8BB1-FA50AE27F6CA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FB98B4FE-9AC1-D142-89B5-4D3791685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7D5A74AA-F0D3-9243-967D-FEA6F7A20B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5413722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16C870C-B0F9-5A43-81FD-66BD75CC33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C64E591A-1A88-9244-AC81-5B42BFE347C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266992732"/>
      </p:ext>
    </p:extLst>
  </p:cSld>
  <p:clrMapOvr>
    <a:masterClrMapping/>
  </p:clrMapOvr>
  <p:transition spd="slow">
    <p:push dir="u"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7660042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36961" y="1093767"/>
            <a:ext cx="4069500" cy="5331536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9500" h="5131753">
                <a:moveTo>
                  <a:pt x="0" y="6946"/>
                </a:moveTo>
                <a:lnTo>
                  <a:pt x="4069425" y="0"/>
                </a:lnTo>
                <a:cubicBezTo>
                  <a:pt x="4070330" y="2146807"/>
                  <a:pt x="4062788" y="2966138"/>
                  <a:pt x="4063693" y="5112945"/>
                </a:cubicBezTo>
                <a:lnTo>
                  <a:pt x="596656" y="5131753"/>
                </a:lnTo>
                <a:cubicBezTo>
                  <a:pt x="276484" y="5131753"/>
                  <a:pt x="16934" y="4872203"/>
                  <a:pt x="16934" y="4552031"/>
                </a:cubicBezTo>
                <a:cubicBezTo>
                  <a:pt x="11289" y="3029594"/>
                  <a:pt x="5645" y="1529383"/>
                  <a:pt x="0" y="6946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334C6D4B-D00D-0346-BC97-8DCE371C28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CCEDFD04-9A53-9241-851E-1D01DC555A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1E1D8887-7EAE-1A40-9285-7C632FEAA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65B3EBD-E4F5-8E40-B07A-C04F3B1E7F2C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6" name="スライド番号プレースホルダ 5">
            <a:extLst>
              <a:ext uri="{FF2B5EF4-FFF2-40B4-BE49-F238E27FC236}">
                <a16:creationId xmlns:a16="http://schemas.microsoft.com/office/drawing/2014/main" id="{3D5D14EF-A351-224D-8142-E1BEE44BB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4D0A49B6-0BCC-C545-BF97-504B63062F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82FCE78-36AB-904B-98A8-CE3FFB1555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7660041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2ECF95F-F25E-8248-A0F3-BB1749A1B40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49" y="1093767"/>
            <a:ext cx="7660041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532829773"/>
      </p:ext>
    </p:extLst>
  </p:cSld>
  <p:clrMapOvr>
    <a:masterClrMapping/>
  </p:clrMapOvr>
  <p:transition spd="slow">
    <p:push dir="u"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1/3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23708" y="-1378"/>
            <a:ext cx="4076946" cy="686084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  <a:gd name="connsiteX0" fmla="*/ 0 w 4082753"/>
              <a:gd name="connsiteY0" fmla="*/ 2 h 6874096"/>
              <a:gd name="connsiteX1" fmla="*/ 4082678 w 4082753"/>
              <a:gd name="connsiteY1" fmla="*/ 1742343 h 6874096"/>
              <a:gd name="connsiteX2" fmla="*/ 4076946 w 4082753"/>
              <a:gd name="connsiteY2" fmla="*/ 6855288 h 6874096"/>
              <a:gd name="connsiteX3" fmla="*/ 609909 w 4082753"/>
              <a:gd name="connsiteY3" fmla="*/ 6874096 h 6874096"/>
              <a:gd name="connsiteX4" fmla="*/ 30187 w 4082753"/>
              <a:gd name="connsiteY4" fmla="*/ 6294374 h 6874096"/>
              <a:gd name="connsiteX5" fmla="*/ 0 w 4082753"/>
              <a:gd name="connsiteY5" fmla="*/ 2 h 6874096"/>
              <a:gd name="connsiteX0" fmla="*/ 0 w 4095958"/>
              <a:gd name="connsiteY0" fmla="*/ 6946 h 6881040"/>
              <a:gd name="connsiteX1" fmla="*/ 4095930 w 4095958"/>
              <a:gd name="connsiteY1" fmla="*/ 0 h 6881040"/>
              <a:gd name="connsiteX2" fmla="*/ 4076946 w 4095958"/>
              <a:gd name="connsiteY2" fmla="*/ 6862232 h 6881040"/>
              <a:gd name="connsiteX3" fmla="*/ 609909 w 4095958"/>
              <a:gd name="connsiteY3" fmla="*/ 6881040 h 6881040"/>
              <a:gd name="connsiteX4" fmla="*/ 30187 w 4095958"/>
              <a:gd name="connsiteY4" fmla="*/ 6301318 h 6881040"/>
              <a:gd name="connsiteX5" fmla="*/ 0 w 4095958"/>
              <a:gd name="connsiteY5" fmla="*/ 6946 h 6881040"/>
              <a:gd name="connsiteX0" fmla="*/ 0 w 4076946"/>
              <a:gd name="connsiteY0" fmla="*/ 0 h 6874094"/>
              <a:gd name="connsiteX1" fmla="*/ 3870643 w 4076946"/>
              <a:gd name="connsiteY1" fmla="*/ 191837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0 h 6874094"/>
              <a:gd name="connsiteX1" fmla="*/ 4069426 w 4076946"/>
              <a:gd name="connsiteY1" fmla="*/ 19559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99710 h 6854535"/>
              <a:gd name="connsiteX1" fmla="*/ 4069426 w 4076946"/>
              <a:gd name="connsiteY1" fmla="*/ 0 h 6854535"/>
              <a:gd name="connsiteX2" fmla="*/ 4076946 w 4076946"/>
              <a:gd name="connsiteY2" fmla="*/ 6835727 h 6854535"/>
              <a:gd name="connsiteX3" fmla="*/ 609909 w 4076946"/>
              <a:gd name="connsiteY3" fmla="*/ 6854535 h 6854535"/>
              <a:gd name="connsiteX4" fmla="*/ 30187 w 4076946"/>
              <a:gd name="connsiteY4" fmla="*/ 6274813 h 6854535"/>
              <a:gd name="connsiteX5" fmla="*/ 0 w 4076946"/>
              <a:gd name="connsiteY5" fmla="*/ 99710 h 6854535"/>
              <a:gd name="connsiteX0" fmla="*/ 0 w 4076946"/>
              <a:gd name="connsiteY0" fmla="*/ 0 h 6860842"/>
              <a:gd name="connsiteX1" fmla="*/ 4069426 w 4076946"/>
              <a:gd name="connsiteY1" fmla="*/ 6307 h 6860842"/>
              <a:gd name="connsiteX2" fmla="*/ 4076946 w 4076946"/>
              <a:gd name="connsiteY2" fmla="*/ 6842034 h 6860842"/>
              <a:gd name="connsiteX3" fmla="*/ 609909 w 4076946"/>
              <a:gd name="connsiteY3" fmla="*/ 6860842 h 6860842"/>
              <a:gd name="connsiteX4" fmla="*/ 30187 w 4076946"/>
              <a:gd name="connsiteY4" fmla="*/ 6281120 h 6860842"/>
              <a:gd name="connsiteX5" fmla="*/ 0 w 4076946"/>
              <a:gd name="connsiteY5" fmla="*/ 0 h 686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6946" h="6860842">
                <a:moveTo>
                  <a:pt x="0" y="0"/>
                </a:moveTo>
                <a:lnTo>
                  <a:pt x="4069426" y="6307"/>
                </a:lnTo>
                <a:cubicBezTo>
                  <a:pt x="4070331" y="2153114"/>
                  <a:pt x="4076041" y="4695227"/>
                  <a:pt x="4076946" y="6842034"/>
                </a:cubicBezTo>
                <a:lnTo>
                  <a:pt x="609909" y="6860842"/>
                </a:lnTo>
                <a:cubicBezTo>
                  <a:pt x="289737" y="6860842"/>
                  <a:pt x="30187" y="6601292"/>
                  <a:pt x="30187" y="6281120"/>
                </a:cubicBezTo>
                <a:cubicBezTo>
                  <a:pt x="24542" y="4758683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6FB24DD6-99CB-CE43-A787-C9F60DC95F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5"/>
            <a:ext cx="7368878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130E5B-E573-584B-8C83-F8409492B14B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1" name="スライド番号プレースホルダ 5">
            <a:extLst>
              <a:ext uri="{FF2B5EF4-FFF2-40B4-BE49-F238E27FC236}">
                <a16:creationId xmlns:a16="http://schemas.microsoft.com/office/drawing/2014/main" id="{C55CC856-2ADD-F44F-96B6-03734457CC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DB94AACD-56D4-F146-AFC0-5CBE6630C5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3A8AA34-7C7D-A24F-AF24-5158DD2AB0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7660042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8F4B55CE-CF3E-7E44-A66A-599621CA5C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7660042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542618"/>
      </p:ext>
    </p:extLst>
  </p:cSld>
  <p:clrMapOvr>
    <a:masterClrMapping/>
  </p:clrMapOvr>
  <p:transition spd="slow">
    <p:push dir="u"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Image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21DF8897-54F9-C24F-8261-0C5418827A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0737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JP"/>
              <a:t>Insert Picture/Text Block</a:t>
            </a:r>
          </a:p>
          <a:p>
            <a:endParaRPr lang="en-JP"/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8D6B3691-FCAC-8A46-AA30-DEB2A719C7B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11373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A8F528A-C9DE-0B46-881A-43E0F9B6F6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44494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E01CF285-75D7-154A-ACF2-9393FB0B38D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77615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Picture/Text Block</a:t>
            </a:r>
          </a:p>
          <a:p>
            <a:endParaRPr lang="en-US"/>
          </a:p>
          <a:p>
            <a:endParaRPr lang="en-JP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47FD433F-488A-9D46-BDF0-87D0F082AE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8" name="タイトル プレースホルダ 1">
            <a:extLst>
              <a:ext uri="{FF2B5EF4-FFF2-40B4-BE49-F238E27FC236}">
                <a16:creationId xmlns:a16="http://schemas.microsoft.com/office/drawing/2014/main" id="{4FBB8310-69E6-7C4E-A4B1-C022B6FEE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4EF39473-C435-3C4E-9C7B-048D52C3CC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FEF9AE6-D84E-9F43-9506-6676EC51B210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8" name="スライド番号プレースホルダ 5">
            <a:extLst>
              <a:ext uri="{FF2B5EF4-FFF2-40B4-BE49-F238E27FC236}">
                <a16:creationId xmlns:a16="http://schemas.microsoft.com/office/drawing/2014/main" id="{F964ADE6-9B0D-EC45-959C-FEEA5CDDFB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70D8562-3CE7-7044-9BB0-2068A81BF5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99C450B-0755-7D4A-9672-E700D6F2E5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05B1BEB-AC9F-9643-A446-ABE1DDB9614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1059134919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Chart Placeholder 7">
            <a:extLst>
              <a:ext uri="{FF2B5EF4-FFF2-40B4-BE49-F238E27FC236}">
                <a16:creationId xmlns:a16="http://schemas.microsoft.com/office/drawing/2014/main" id="{F1FC7466-185A-8B44-ABF0-5410C1127700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6206170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0" name="Picture 9" descr="Takeda">
            <a:extLst>
              <a:ext uri="{FF2B5EF4-FFF2-40B4-BE49-F238E27FC236}">
                <a16:creationId xmlns:a16="http://schemas.microsoft.com/office/drawing/2014/main" id="{F183604A-2112-D443-8B35-2DFEE7121A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4" name="Footer Placeholder 8">
            <a:extLst>
              <a:ext uri="{FF2B5EF4-FFF2-40B4-BE49-F238E27FC236}">
                <a16:creationId xmlns:a16="http://schemas.microsoft.com/office/drawing/2014/main" id="{C2587943-8F51-3542-B7BE-578171944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79FB0B-7616-F04F-9B4C-586869A82E96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1C168495-CA79-E440-A93B-B87B367483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6F06E4B-A978-4E46-AE6C-67B54F7E3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60366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FF373A1-4E48-6C48-A075-153436CF76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1149" y="1093767"/>
            <a:ext cx="1160366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57652C0-BD27-1CA3-2016-2F9A1667987E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546043A-0854-DFD2-CB84-50F2BE24E2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E500DEC-8731-F3B9-132A-9A080A200B88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31" name="タイトル プレースホルダ 1">
            <a:extLst>
              <a:ext uri="{FF2B5EF4-FFF2-40B4-BE49-F238E27FC236}">
                <a16:creationId xmlns:a16="http://schemas.microsoft.com/office/drawing/2014/main" id="{3986B3A4-93D8-D449-63AA-90789FC98E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32" name="スライド番号プレースホルダ 5">
            <a:extLst>
              <a:ext uri="{FF2B5EF4-FFF2-40B4-BE49-F238E27FC236}">
                <a16:creationId xmlns:a16="http://schemas.microsoft.com/office/drawing/2014/main" id="{E670B423-B4E9-87B4-9679-442A7808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50799102"/>
      </p:ext>
    </p:extLst>
  </p:cSld>
  <p:clrMapOvr>
    <a:masterClrMapping/>
  </p:clrMapOvr>
  <p:transition spd="slow">
    <p:push dir="u"/>
  </p:transition>
  <p:hf hdr="0" dt="0"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Chart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11571628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1" name="Picture 10" descr="Takeda">
            <a:extLst>
              <a:ext uri="{FF2B5EF4-FFF2-40B4-BE49-F238E27FC236}">
                <a16:creationId xmlns:a16="http://schemas.microsoft.com/office/drawing/2014/main" id="{7EBA21A8-EE4B-6E4B-A794-3FEA5B1599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2" name="タイトル プレースホルダ 1">
            <a:extLst>
              <a:ext uri="{FF2B5EF4-FFF2-40B4-BE49-F238E27FC236}">
                <a16:creationId xmlns:a16="http://schemas.microsoft.com/office/drawing/2014/main" id="{75E45CD2-2EBD-AE47-837E-9F752C565F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2DC26CE8-1DEF-EE42-861C-B0406E8DC2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36966D-3DF0-4D41-9D26-4860D147F807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600920FB-2D44-F645-865D-89FFECB09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7DE8F7E-1418-1C4C-A62B-2385714992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28A960D-6A45-6744-9BDB-7070B443CC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21493179-5EA4-604B-A9DF-BDA818F01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3374224905"/>
      </p:ext>
    </p:extLst>
  </p:cSld>
  <p:clrMapOvr>
    <a:masterClrMapping/>
  </p:clrMapOvr>
  <p:transition spd="slow">
    <p:push dir="u"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4227225" y="1093767"/>
            <a:ext cx="7653625" cy="53229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F65D74B-37DA-0D46-8B56-9B362C84E6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BF5F6A26-5AAA-884F-A319-DE9881530A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pic>
        <p:nvPicPr>
          <p:cNvPr id="12" name="Picture 11" descr="Takeda">
            <a:extLst>
              <a:ext uri="{FF2B5EF4-FFF2-40B4-BE49-F238E27FC236}">
                <a16:creationId xmlns:a16="http://schemas.microsoft.com/office/drawing/2014/main" id="{5D7AA9CA-E651-9E48-B0F3-BDDA45B353E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3" name="タイトル プレースホルダ 1">
            <a:extLst>
              <a:ext uri="{FF2B5EF4-FFF2-40B4-BE49-F238E27FC236}">
                <a16:creationId xmlns:a16="http://schemas.microsoft.com/office/drawing/2014/main" id="{2256F400-EDA8-7F44-BF13-278518497C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5" name="Footer Placeholder 8">
            <a:extLst>
              <a:ext uri="{FF2B5EF4-FFF2-40B4-BE49-F238E27FC236}">
                <a16:creationId xmlns:a16="http://schemas.microsoft.com/office/drawing/2014/main" id="{7136781B-A49B-0A42-B748-01C379A12F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C2B0AC-7801-6C42-BA03-0669DC118159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スライド番号プレースホルダ 5">
            <a:extLst>
              <a:ext uri="{FF2B5EF4-FFF2-40B4-BE49-F238E27FC236}">
                <a16:creationId xmlns:a16="http://schemas.microsoft.com/office/drawing/2014/main" id="{71FCF96E-3BB8-0745-B029-6B6BE4291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75659DC-941F-AA40-8336-C3B1BF32BA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5375A5A-6A84-7145-B49C-982F846194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F7E9041-544E-3547-AC30-65F55E91E1E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987438201"/>
      </p:ext>
    </p:extLst>
  </p:cSld>
  <p:clrMapOvr>
    <a:masterClrMapping/>
  </p:clrMapOvr>
  <p:transition spd="slow">
    <p:push dir="u"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Char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Chart Placeholder 7">
            <a:extLst>
              <a:ext uri="{FF2B5EF4-FFF2-40B4-BE49-F238E27FC236}">
                <a16:creationId xmlns:a16="http://schemas.microsoft.com/office/drawing/2014/main" id="{F1FC7466-185A-8B44-ABF0-5410C1127700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6206170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0" name="Picture 9" descr="Takeda">
            <a:extLst>
              <a:ext uri="{FF2B5EF4-FFF2-40B4-BE49-F238E27FC236}">
                <a16:creationId xmlns:a16="http://schemas.microsoft.com/office/drawing/2014/main" id="{F183604A-2112-D443-8B35-2DFEE7121A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2" name="タイトル プレースホルダ 1">
            <a:extLst>
              <a:ext uri="{FF2B5EF4-FFF2-40B4-BE49-F238E27FC236}">
                <a16:creationId xmlns:a16="http://schemas.microsoft.com/office/drawing/2014/main" id="{906CE02B-33D8-B048-A73D-781A3402C2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4" name="Footer Placeholder 8">
            <a:extLst>
              <a:ext uri="{FF2B5EF4-FFF2-40B4-BE49-F238E27FC236}">
                <a16:creationId xmlns:a16="http://schemas.microsoft.com/office/drawing/2014/main" id="{C2587943-8F51-3542-B7BE-578171944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79FB0B-7616-F04F-9B4C-586869A82E96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8AFBB1AB-19B7-1347-93F8-D14235DD23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1C168495-CA79-E440-A93B-B87B367483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6F06E4B-A978-4E46-AE6C-67B54F7E3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60366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FF373A1-4E48-6C48-A075-153436CF76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1149" y="1093767"/>
            <a:ext cx="1160366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904072408"/>
      </p:ext>
    </p:extLst>
  </p:cSld>
  <p:clrMapOvr>
    <a:masterClrMapping/>
  </p:clrMapOvr>
  <p:transition spd="slow">
    <p:push dir="u"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dvanced Char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4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8D9BD23C-1777-C442-B4B0-BADF450483EA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4217095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1" name="Chart Placeholder 7">
            <a:extLst>
              <a:ext uri="{FF2B5EF4-FFF2-40B4-BE49-F238E27FC236}">
                <a16:creationId xmlns:a16="http://schemas.microsoft.com/office/drawing/2014/main" id="{2D7D413C-2FF1-204A-83C6-B7426603B7C2}"/>
              </a:ext>
            </a:extLst>
          </p:cNvPr>
          <p:cNvSpPr>
            <a:spLocks noGrp="1"/>
          </p:cNvSpPr>
          <p:nvPr>
            <p:ph type="chart" sz="quarter" idx="23" hasCustomPrompt="1"/>
          </p:nvPr>
        </p:nvSpPr>
        <p:spPr>
          <a:xfrm>
            <a:off x="8123041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3" name="Picture 12" descr="Takeda">
            <a:extLst>
              <a:ext uri="{FF2B5EF4-FFF2-40B4-BE49-F238E27FC236}">
                <a16:creationId xmlns:a16="http://schemas.microsoft.com/office/drawing/2014/main" id="{0C4979BF-EBB2-214C-8087-7AC4B2163D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2FFB1535-D35E-D242-B225-DDF1C53BB8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47DB5E3C-7053-3645-A234-760F5ED12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EFC8CB7-67E9-8A46-B53F-F34ACE18BE87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5EB1023E-4E73-AD49-83B0-D7B458250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4942DB0C-137A-4E4C-B926-77CEECC512A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D1171B1-AEC6-164D-8FE0-E0B9353A55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66C4AA1F-8B09-5544-9C70-388A6E2940C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3170819365"/>
      </p:ext>
    </p:extLst>
  </p:cSld>
  <p:clrMapOvr>
    <a:masterClrMapping/>
  </p:clrMapOvr>
  <p:transition spd="slow">
    <p:push dir="u"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C90BC-A7EB-A0B3-E6D0-C3DE6E81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6FA8FA-5837-633F-8566-5D997D05C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7DCB52-C27E-1F70-39B1-7CC7071A9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D108C-422B-4739-AE8D-F1B9B528DDD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88A82-113F-D527-B619-CF326034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D87503-9FFB-7F83-5984-CC34232D8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83348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6A104-EB2E-4D2A-BC7D-4B0E21063193}" type="slidenum">
              <a:rPr lang="en-GB" smtClean="0"/>
              <a:t>‹#›</a:t>
            </a:fld>
            <a:endParaRPr lang="en-GB"/>
          </a:p>
        </p:txBody>
      </p:sp>
      <p:sp>
        <p:nvSpPr>
          <p:cNvPr id="5" name="Text Placeholder 2"/>
          <p:cNvSpPr>
            <a:spLocks noGrp="1"/>
          </p:cNvSpPr>
          <p:nvPr>
            <p:ph idx="1" hasCustomPrompt="1"/>
          </p:nvPr>
        </p:nvSpPr>
        <p:spPr>
          <a:xfrm>
            <a:off x="621983" y="1261035"/>
            <a:ext cx="10972800" cy="4889977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41735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With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A161E3-1B90-4083-9DAE-7EEB2662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6129A7-02C5-407B-A1C8-C388135DA6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8038" y="6077781"/>
            <a:ext cx="6228811" cy="555625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Footnotes/Abbreviations/References with a 3 </a:t>
            </a:r>
            <a:r>
              <a:rPr lang="en-US" err="1"/>
              <a:t>pt</a:t>
            </a:r>
            <a:r>
              <a:rPr lang="en-US"/>
              <a:t> gap between each</a:t>
            </a:r>
            <a:endParaRPr lang="en-GB"/>
          </a:p>
        </p:txBody>
      </p:sp>
      <p:pic>
        <p:nvPicPr>
          <p:cNvPr id="8" name="Picture 7" descr="Takeda">
            <a:extLst>
              <a:ext uri="{FF2B5EF4-FFF2-40B4-BE49-F238E27FC236}">
                <a16:creationId xmlns:a16="http://schemas.microsoft.com/office/drawing/2014/main" id="{5F49C150-8702-4C26-9864-5F2426195E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0CE630F-737D-405D-BC49-31F76B52C3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726" y="6400509"/>
            <a:ext cx="902124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55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29">
          <p15:clr>
            <a:srgbClr val="FBAE40"/>
          </p15:clr>
        </p15:guide>
      </p15:sldGuideLst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A161E3-1B90-4083-9DAE-7EEB2662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6129A7-02C5-407B-A1C8-C388135DA6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8038" y="6077781"/>
            <a:ext cx="6228811" cy="555625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Footnotes/Abbreviations/References with a 3 </a:t>
            </a:r>
            <a:r>
              <a:rPr lang="en-US" err="1"/>
              <a:t>pt</a:t>
            </a:r>
            <a:r>
              <a:rPr lang="en-US"/>
              <a:t> gap between each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3B449-F4E2-461B-9447-CAB0A266F7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608147" y="6267710"/>
            <a:ext cx="294928" cy="365696"/>
          </a:xfrm>
          <a:prstGeom prst="rect">
            <a:avLst/>
          </a:prstGeom>
        </p:spPr>
        <p:txBody>
          <a:bodyPr/>
          <a:lstStyle/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DD26B1-BF1A-F105-E925-9EBE1C83C272}"/>
              </a:ext>
            </a:extLst>
          </p:cNvPr>
          <p:cNvSpPr txBox="1"/>
          <p:nvPr userDrawn="1"/>
        </p:nvSpPr>
        <p:spPr>
          <a:xfrm>
            <a:off x="3194189" y="6655256"/>
            <a:ext cx="58036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>
                <a:solidFill>
                  <a:schemeClr val="bg1">
                    <a:lumMod val="50000"/>
                  </a:schemeClr>
                </a:solidFill>
              </a:rPr>
              <a:t>Takeda Confidential – For Internal Training Purposes Only – Further Copying or Distribution is Strictly Prohibited</a:t>
            </a:r>
            <a:endParaRPr lang="en-US" sz="80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204809"/>
      </p:ext>
    </p:extLst>
  </p:cSld>
  <p:clrMapOvr>
    <a:masterClrMapping/>
  </p:clrMapOvr>
  <p:transition spd="slow">
    <p:push dir="u"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902F3095-EA6E-F94A-AF04-18ED691DEB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66513" y="376180"/>
            <a:ext cx="6326533" cy="6108535"/>
          </a:xfrm>
          <a:custGeom>
            <a:avLst/>
            <a:gdLst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3409714 w 6462532"/>
              <a:gd name="connsiteY2" fmla="*/ 0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309764"/>
              <a:gd name="connsiteY0" fmla="*/ 3060215 h 6113033"/>
              <a:gd name="connsiteX1" fmla="*/ 3052818 w 7309764"/>
              <a:gd name="connsiteY1" fmla="*/ 7397 h 6113033"/>
              <a:gd name="connsiteX2" fmla="*/ 6592752 w 7309764"/>
              <a:gd name="connsiteY2" fmla="*/ 53695 h 6113033"/>
              <a:gd name="connsiteX3" fmla="*/ 6462532 w 7309764"/>
              <a:gd name="connsiteY3" fmla="*/ 3060215 h 6113033"/>
              <a:gd name="connsiteX4" fmla="*/ 6462532 w 7309764"/>
              <a:gd name="connsiteY4" fmla="*/ 3060215 h 6113033"/>
              <a:gd name="connsiteX5" fmla="*/ 3409714 w 7309764"/>
              <a:gd name="connsiteY5" fmla="*/ 6113033 h 6113033"/>
              <a:gd name="connsiteX6" fmla="*/ 3052818 w 7309764"/>
              <a:gd name="connsiteY6" fmla="*/ 6113033 h 6113033"/>
              <a:gd name="connsiteX7" fmla="*/ 0 w 7309764"/>
              <a:gd name="connsiteY7" fmla="*/ 3060215 h 6113033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6750471"/>
              <a:gd name="connsiteY0" fmla="*/ 3052818 h 6105636"/>
              <a:gd name="connsiteX1" fmla="*/ 3052818 w 6750471"/>
              <a:gd name="connsiteY1" fmla="*/ 0 h 6105636"/>
              <a:gd name="connsiteX2" fmla="*/ 6395982 w 6750471"/>
              <a:gd name="connsiteY2" fmla="*/ 11574 h 6105636"/>
              <a:gd name="connsiteX3" fmla="*/ 6462532 w 6750471"/>
              <a:gd name="connsiteY3" fmla="*/ 3052818 h 6105636"/>
              <a:gd name="connsiteX4" fmla="*/ 6462532 w 6750471"/>
              <a:gd name="connsiteY4" fmla="*/ 3052818 h 6105636"/>
              <a:gd name="connsiteX5" fmla="*/ 3409714 w 6750471"/>
              <a:gd name="connsiteY5" fmla="*/ 6105636 h 6105636"/>
              <a:gd name="connsiteX6" fmla="*/ 3052818 w 6750471"/>
              <a:gd name="connsiteY6" fmla="*/ 6105636 h 6105636"/>
              <a:gd name="connsiteX7" fmla="*/ 0 w 6750471"/>
              <a:gd name="connsiteY7" fmla="*/ 3052818 h 6105636"/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6395982 w 6462532"/>
              <a:gd name="connsiteY2" fmla="*/ 11574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6462532 w 6477004"/>
              <a:gd name="connsiteY4" fmla="*/ 3052819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5756477 w 6477004"/>
              <a:gd name="connsiteY4" fmla="*/ 3018095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3409714 w 6477004"/>
              <a:gd name="connsiteY4" fmla="*/ 6105637 h 6105637"/>
              <a:gd name="connsiteX5" fmla="*/ 3052818 w 6477004"/>
              <a:gd name="connsiteY5" fmla="*/ 6105637 h 6105637"/>
              <a:gd name="connsiteX6" fmla="*/ 0 w 6477004"/>
              <a:gd name="connsiteY6" fmla="*/ 3052819 h 6105637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462532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323635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326533"/>
              <a:gd name="connsiteY0" fmla="*/ 3052819 h 6108535"/>
              <a:gd name="connsiteX1" fmla="*/ 3052818 w 6326533"/>
              <a:gd name="connsiteY1" fmla="*/ 1 h 6108535"/>
              <a:gd name="connsiteX2" fmla="*/ 6326533 w 6326533"/>
              <a:gd name="connsiteY2" fmla="*/ 0 h 6108535"/>
              <a:gd name="connsiteX3" fmla="*/ 6323635 w 6326533"/>
              <a:gd name="connsiteY3" fmla="*/ 6108535 h 6108535"/>
              <a:gd name="connsiteX4" fmla="*/ 3409714 w 6326533"/>
              <a:gd name="connsiteY4" fmla="*/ 6105637 h 6108535"/>
              <a:gd name="connsiteX5" fmla="*/ 3052818 w 6326533"/>
              <a:gd name="connsiteY5" fmla="*/ 6105637 h 6108535"/>
              <a:gd name="connsiteX6" fmla="*/ 0 w 6326533"/>
              <a:gd name="connsiteY6" fmla="*/ 3052819 h 610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6533" h="6108535">
                <a:moveTo>
                  <a:pt x="0" y="3052819"/>
                </a:moveTo>
                <a:cubicBezTo>
                  <a:pt x="0" y="1366794"/>
                  <a:pt x="1366793" y="1"/>
                  <a:pt x="3052818" y="1"/>
                </a:cubicBezTo>
                <a:lnTo>
                  <a:pt x="6326533" y="0"/>
                </a:lnTo>
                <a:lnTo>
                  <a:pt x="6323635" y="6108535"/>
                </a:lnTo>
                <a:lnTo>
                  <a:pt x="3409714" y="6105637"/>
                </a:lnTo>
                <a:lnTo>
                  <a:pt x="3052818" y="6105637"/>
                </a:lnTo>
                <a:cubicBezTo>
                  <a:pt x="1366793" y="6105637"/>
                  <a:pt x="0" y="4738844"/>
                  <a:pt x="0" y="3052819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icture 8" descr="Takeda">
            <a:extLst>
              <a:ext uri="{FF2B5EF4-FFF2-40B4-BE49-F238E27FC236}">
                <a16:creationId xmlns:a16="http://schemas.microsoft.com/office/drawing/2014/main" id="{F83AE827-0C93-0344-8F1E-82C9D7F8CD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417" y="-10972"/>
            <a:ext cx="2251710" cy="12488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219044E-3CA3-8043-AF11-ED42DE4ECF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730" y="6367253"/>
            <a:ext cx="1958578" cy="11746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2163479314"/>
      </p:ext>
    </p:extLst>
  </p:cSld>
  <p:clrMapOvr>
    <a:masterClrMapping/>
  </p:clrMapOvr>
  <p:transition spd="slow">
    <p:push dir="u"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6862150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819C41-2A79-B54D-9C44-C619DA694E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9909778-A51F-784D-ACA4-EC5DBA48BE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9" y="6319955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2D5B7E-E989-F53C-5295-3BBE54D914EA}"/>
              </a:ext>
            </a:extLst>
          </p:cNvPr>
          <p:cNvGrpSpPr/>
          <p:nvPr userDrawn="1"/>
        </p:nvGrpSpPr>
        <p:grpSpPr>
          <a:xfrm>
            <a:off x="10674263" y="85667"/>
            <a:ext cx="1440366" cy="997794"/>
            <a:chOff x="10674263" y="85667"/>
            <a:chExt cx="1440366" cy="997794"/>
          </a:xfrm>
        </p:grpSpPr>
        <p:pic>
          <p:nvPicPr>
            <p:cNvPr id="3" name="Picture 2" descr="Takeda">
              <a:extLst>
                <a:ext uri="{FF2B5EF4-FFF2-40B4-BE49-F238E27FC236}">
                  <a16:creationId xmlns:a16="http://schemas.microsoft.com/office/drawing/2014/main" id="{D2BAB6C1-C5BE-5CC4-B1E8-8C880899FF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7F0B6F2-0F6A-1DDA-3921-E48F52BA52E4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0940845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902F3095-EA6E-F94A-AF04-18ED691DEB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66513" y="376180"/>
            <a:ext cx="6326533" cy="6108535"/>
          </a:xfrm>
          <a:custGeom>
            <a:avLst/>
            <a:gdLst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3409714 w 6462532"/>
              <a:gd name="connsiteY2" fmla="*/ 0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309764"/>
              <a:gd name="connsiteY0" fmla="*/ 3060215 h 6113033"/>
              <a:gd name="connsiteX1" fmla="*/ 3052818 w 7309764"/>
              <a:gd name="connsiteY1" fmla="*/ 7397 h 6113033"/>
              <a:gd name="connsiteX2" fmla="*/ 6592752 w 7309764"/>
              <a:gd name="connsiteY2" fmla="*/ 53695 h 6113033"/>
              <a:gd name="connsiteX3" fmla="*/ 6462532 w 7309764"/>
              <a:gd name="connsiteY3" fmla="*/ 3060215 h 6113033"/>
              <a:gd name="connsiteX4" fmla="*/ 6462532 w 7309764"/>
              <a:gd name="connsiteY4" fmla="*/ 3060215 h 6113033"/>
              <a:gd name="connsiteX5" fmla="*/ 3409714 w 7309764"/>
              <a:gd name="connsiteY5" fmla="*/ 6113033 h 6113033"/>
              <a:gd name="connsiteX6" fmla="*/ 3052818 w 7309764"/>
              <a:gd name="connsiteY6" fmla="*/ 6113033 h 6113033"/>
              <a:gd name="connsiteX7" fmla="*/ 0 w 7309764"/>
              <a:gd name="connsiteY7" fmla="*/ 3060215 h 6113033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6750471"/>
              <a:gd name="connsiteY0" fmla="*/ 3052818 h 6105636"/>
              <a:gd name="connsiteX1" fmla="*/ 3052818 w 6750471"/>
              <a:gd name="connsiteY1" fmla="*/ 0 h 6105636"/>
              <a:gd name="connsiteX2" fmla="*/ 6395982 w 6750471"/>
              <a:gd name="connsiteY2" fmla="*/ 11574 h 6105636"/>
              <a:gd name="connsiteX3" fmla="*/ 6462532 w 6750471"/>
              <a:gd name="connsiteY3" fmla="*/ 3052818 h 6105636"/>
              <a:gd name="connsiteX4" fmla="*/ 6462532 w 6750471"/>
              <a:gd name="connsiteY4" fmla="*/ 3052818 h 6105636"/>
              <a:gd name="connsiteX5" fmla="*/ 3409714 w 6750471"/>
              <a:gd name="connsiteY5" fmla="*/ 6105636 h 6105636"/>
              <a:gd name="connsiteX6" fmla="*/ 3052818 w 6750471"/>
              <a:gd name="connsiteY6" fmla="*/ 6105636 h 6105636"/>
              <a:gd name="connsiteX7" fmla="*/ 0 w 6750471"/>
              <a:gd name="connsiteY7" fmla="*/ 3052818 h 6105636"/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6395982 w 6462532"/>
              <a:gd name="connsiteY2" fmla="*/ 11574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6462532 w 6477004"/>
              <a:gd name="connsiteY4" fmla="*/ 3052819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5756477 w 6477004"/>
              <a:gd name="connsiteY4" fmla="*/ 3018095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3409714 w 6477004"/>
              <a:gd name="connsiteY4" fmla="*/ 6105637 h 6105637"/>
              <a:gd name="connsiteX5" fmla="*/ 3052818 w 6477004"/>
              <a:gd name="connsiteY5" fmla="*/ 6105637 h 6105637"/>
              <a:gd name="connsiteX6" fmla="*/ 0 w 6477004"/>
              <a:gd name="connsiteY6" fmla="*/ 3052819 h 6105637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462532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323635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326533"/>
              <a:gd name="connsiteY0" fmla="*/ 3052819 h 6108535"/>
              <a:gd name="connsiteX1" fmla="*/ 3052818 w 6326533"/>
              <a:gd name="connsiteY1" fmla="*/ 1 h 6108535"/>
              <a:gd name="connsiteX2" fmla="*/ 6326533 w 6326533"/>
              <a:gd name="connsiteY2" fmla="*/ 0 h 6108535"/>
              <a:gd name="connsiteX3" fmla="*/ 6323635 w 6326533"/>
              <a:gd name="connsiteY3" fmla="*/ 6108535 h 6108535"/>
              <a:gd name="connsiteX4" fmla="*/ 3409714 w 6326533"/>
              <a:gd name="connsiteY4" fmla="*/ 6105637 h 6108535"/>
              <a:gd name="connsiteX5" fmla="*/ 3052818 w 6326533"/>
              <a:gd name="connsiteY5" fmla="*/ 6105637 h 6108535"/>
              <a:gd name="connsiteX6" fmla="*/ 0 w 6326533"/>
              <a:gd name="connsiteY6" fmla="*/ 3052819 h 610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6533" h="6108535">
                <a:moveTo>
                  <a:pt x="0" y="3052819"/>
                </a:moveTo>
                <a:cubicBezTo>
                  <a:pt x="0" y="1366794"/>
                  <a:pt x="1366793" y="1"/>
                  <a:pt x="3052818" y="1"/>
                </a:cubicBezTo>
                <a:lnTo>
                  <a:pt x="6326533" y="0"/>
                </a:lnTo>
                <a:lnTo>
                  <a:pt x="6323635" y="6108535"/>
                </a:lnTo>
                <a:lnTo>
                  <a:pt x="3409714" y="6105637"/>
                </a:lnTo>
                <a:lnTo>
                  <a:pt x="3052818" y="6105637"/>
                </a:lnTo>
                <a:cubicBezTo>
                  <a:pt x="1366793" y="6105637"/>
                  <a:pt x="0" y="4738844"/>
                  <a:pt x="0" y="3052819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icture 8" descr="Takeda">
            <a:extLst>
              <a:ext uri="{FF2B5EF4-FFF2-40B4-BE49-F238E27FC236}">
                <a16:creationId xmlns:a16="http://schemas.microsoft.com/office/drawing/2014/main" id="{F83AE827-0C93-0344-8F1E-82C9D7F8C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917" y="-10972"/>
            <a:ext cx="2251710" cy="12488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219044E-3CA3-8043-AF11-ED42DE4ECF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730" y="6367253"/>
            <a:ext cx="1958578" cy="11746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5" name="スライド番号プレースホルダ 5">
            <a:extLst>
              <a:ext uri="{FF2B5EF4-FFF2-40B4-BE49-F238E27FC236}">
                <a16:creationId xmlns:a16="http://schemas.microsoft.com/office/drawing/2014/main" id="{2F8C23A8-9018-C219-99B0-95F005D797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41E41BB-0CAF-789B-DC28-CB816E9371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05" y="282094"/>
            <a:ext cx="1045935" cy="6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90967"/>
      </p:ext>
    </p:extLst>
  </p:cSld>
  <p:clrMapOvr>
    <a:masterClrMapping/>
  </p:clrMapOvr>
  <p:transition spd="slow">
    <p:push dir="u"/>
  </p:transition>
  <p:hf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4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8D9BD23C-1777-C442-B4B0-BADF450483EA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4217095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1" name="Chart Placeholder 7">
            <a:extLst>
              <a:ext uri="{FF2B5EF4-FFF2-40B4-BE49-F238E27FC236}">
                <a16:creationId xmlns:a16="http://schemas.microsoft.com/office/drawing/2014/main" id="{2D7D413C-2FF1-204A-83C6-B7426603B7C2}"/>
              </a:ext>
            </a:extLst>
          </p:cNvPr>
          <p:cNvSpPr>
            <a:spLocks noGrp="1"/>
          </p:cNvSpPr>
          <p:nvPr>
            <p:ph type="chart" sz="quarter" idx="23" hasCustomPrompt="1"/>
          </p:nvPr>
        </p:nvSpPr>
        <p:spPr>
          <a:xfrm>
            <a:off x="8123041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3" name="Picture 12" descr="Takeda">
            <a:extLst>
              <a:ext uri="{FF2B5EF4-FFF2-40B4-BE49-F238E27FC236}">
                <a16:creationId xmlns:a16="http://schemas.microsoft.com/office/drawing/2014/main" id="{0C4979BF-EBB2-214C-8087-7AC4B2163D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47DB5E3C-7053-3645-A234-760F5ED12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EFC8CB7-67E9-8A46-B53F-F34ACE18BE87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5EB1023E-4E73-AD49-83B0-D7B458250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4942DB0C-137A-4E4C-B926-77CEECC512A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D1171B1-AEC6-164D-8FE0-E0B9353A55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66C4AA1F-8B09-5544-9C70-388A6E2940C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A748CA9-FA36-61F8-0F39-9C1479399F1D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B635036-9C55-DF25-7D3B-527767EBC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F3898BF-9803-7D22-5D9D-4730ED886A1A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28" name="タイトル プレースホルダ 1">
            <a:extLst>
              <a:ext uri="{FF2B5EF4-FFF2-40B4-BE49-F238E27FC236}">
                <a16:creationId xmlns:a16="http://schemas.microsoft.com/office/drawing/2014/main" id="{C82116F1-19C2-1023-EEB5-222A23E32E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7025954"/>
      </p:ext>
    </p:extLst>
  </p:cSld>
  <p:clrMapOvr>
    <a:masterClrMapping/>
  </p:clrMapOvr>
  <p:transition spd="slow">
    <p:push dir="u"/>
  </p:transition>
  <p:hf hdr="0" dt="0"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283AAAC-CAFC-150C-E7EB-9947F706151D}"/>
              </a:ext>
            </a:extLst>
          </p:cNvPr>
          <p:cNvGrpSpPr/>
          <p:nvPr userDrawn="1"/>
        </p:nvGrpSpPr>
        <p:grpSpPr>
          <a:xfrm>
            <a:off x="10674263" y="85667"/>
            <a:ext cx="1440366" cy="997794"/>
            <a:chOff x="10674263" y="85667"/>
            <a:chExt cx="1440366" cy="997794"/>
          </a:xfrm>
        </p:grpSpPr>
        <p:pic>
          <p:nvPicPr>
            <p:cNvPr id="3" name="Picture 2" descr="Takeda">
              <a:extLst>
                <a:ext uri="{FF2B5EF4-FFF2-40B4-BE49-F238E27FC236}">
                  <a16:creationId xmlns:a16="http://schemas.microsoft.com/office/drawing/2014/main" id="{D7567C51-6D49-7FF2-D96D-8878949A36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459F578-52D6-E0FA-FBE4-6512680EDAD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44028779"/>
      </p:ext>
    </p:extLst>
  </p:cSld>
  <p:clrMapOvr>
    <a:masterClrMapping/>
  </p:clrMapOvr>
  <p:transition spd="slow">
    <p:push dir="u"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Two-column layout. Click to add title</a:t>
            </a:r>
            <a:endParaRPr kumimoji="1" lang="ja-JP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513781271"/>
      </p:ext>
    </p:extLst>
  </p:cSld>
  <p:clrMapOvr>
    <a:masterClrMapping/>
  </p:clrMapOvr>
  <p:transition spd="slow">
    <p:push dir="u"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dvance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0DD41-BD6B-7941-8305-67EF42EC2B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C4486BE7-E24B-D445-B95D-8D976B5C59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6929" y="3575904"/>
            <a:ext cx="5708650" cy="2840771"/>
          </a:xfrm>
        </p:spPr>
        <p:txBody>
          <a:bodyPr tIns="0" rIns="0" bIns="0" numCol="1">
            <a:noAutofit/>
          </a:bodyPr>
          <a:lstStyle>
            <a:lvl1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6F66F056-E301-3942-8399-963B744AD7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4625"/>
            <a:ext cx="4114800" cy="1945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15E3CB-F694-EC42-B70E-C728F3F2F933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3247B7AF-EE58-F847-A606-0F66235043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31D9C203-575D-DE43-B0D0-0D00DFD467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078" y="6524625"/>
            <a:ext cx="6968348" cy="203989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409012368"/>
      </p:ext>
    </p:extLst>
  </p:cSld>
  <p:clrMapOvr>
    <a:masterClrMapping/>
  </p:clrMapOvr>
  <p:transition spd="slow">
    <p:push dir="u"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dvanced 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BB454FD-9C16-FC47-B46E-667539457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3726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F3A49-7287-1C4D-93C8-50E3C0B4F1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99967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Footer Placeholder 8">
            <a:extLst>
              <a:ext uri="{FF2B5EF4-FFF2-40B4-BE49-F238E27FC236}">
                <a16:creationId xmlns:a16="http://schemas.microsoft.com/office/drawing/2014/main" id="{519BC59F-4516-0043-8BAC-F9FE45B6A9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0E2D4ABB-BC5B-754B-B0DE-676246A385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4" name="タイトル プレースホルダ 1">
            <a:extLst>
              <a:ext uri="{FF2B5EF4-FFF2-40B4-BE49-F238E27FC236}">
                <a16:creationId xmlns:a16="http://schemas.microsoft.com/office/drawing/2014/main" id="{CC986DF6-9894-F144-B9DA-A9DBE0000A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6528CE-2840-6C44-965A-04D8835743E3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854E474F-30B0-604E-9699-287AC57CA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9681050-C142-4F4F-B3C6-6F52F3C55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10504E2-40F0-054E-8424-D247EF2CA2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73E75F2-7FFB-DC4C-8964-799372FCF5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4131858265"/>
      </p:ext>
    </p:extLst>
  </p:cSld>
  <p:clrMapOvr>
    <a:masterClrMapping/>
  </p:clrMapOvr>
  <p:transition spd="slow">
    <p:push dir="u"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dvanced 4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DB44FCC3-4D78-4B4B-9954-8DDD6111412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46854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A6524CA2-DA30-114C-A9B8-F8DAEF9E73C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76210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4E9AB09-73AA-7B44-80FD-2915C36CE5D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11915" y="3575904"/>
            <a:ext cx="2768935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3" name="Footer Placeholder 8">
            <a:extLst>
              <a:ext uri="{FF2B5EF4-FFF2-40B4-BE49-F238E27FC236}">
                <a16:creationId xmlns:a16="http://schemas.microsoft.com/office/drawing/2014/main" id="{5847D930-C86A-4141-9E53-F3E3272466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5A6E7745-4D1D-CD47-9611-75D7D17C5B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5" name="タイトル プレースホルダ 1">
            <a:extLst>
              <a:ext uri="{FF2B5EF4-FFF2-40B4-BE49-F238E27FC236}">
                <a16:creationId xmlns:a16="http://schemas.microsoft.com/office/drawing/2014/main" id="{71A041D7-7DB0-B741-B94C-EF52AC0CD3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72CB0F0-925C-4342-8C82-B2CFC8F28CE6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09D7D5A4-06C4-C54C-808E-ACD16F70CD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5802A203-D793-AA49-9119-D4973F036D1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673EA04-611C-E54E-B4A1-0F235FB0C4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577E6AC5-CFE4-4546-9BBE-B5899CCF3B0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1377162859"/>
      </p:ext>
    </p:extLst>
  </p:cSld>
  <p:clrMapOvr>
    <a:masterClrMapping/>
  </p:clrMapOvr>
  <p:transition spd="slow">
    <p:push dir="u"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dvanced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B3311DE3-EC35-4C49-805E-57AB2D90E9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10743" y="1093767"/>
            <a:ext cx="7988356" cy="532290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8356" h="5135028">
                <a:moveTo>
                  <a:pt x="0" y="0"/>
                </a:moveTo>
                <a:lnTo>
                  <a:pt x="7988281" y="7569"/>
                </a:lnTo>
                <a:cubicBezTo>
                  <a:pt x="7989186" y="2154376"/>
                  <a:pt x="7981645" y="2988221"/>
                  <a:pt x="7982550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E4ACE247-6DA5-F044-A880-12BDFE1490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1397373C-4723-444D-99E3-0FBCAFDAD4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1545CFCD-ABA6-1349-9917-1DDD2762CB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7730F84-B57E-C441-B81C-A0677388FA64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78815F79-70B9-A343-88C1-1B41F15106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6ACFB15D-3880-FB46-8B5A-E057FE4C9B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3CD883-F623-E54C-A27A-38B7EB9570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2D601E3-CC68-7845-AAF4-3AD141198B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3014121452"/>
      </p:ext>
    </p:extLst>
  </p:cSld>
  <p:clrMapOvr>
    <a:masterClrMapping/>
  </p:clrMapOvr>
  <p:transition spd="slow">
    <p:push dir="u"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dvanced _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8D5F5577-3F64-2049-A839-8C5C39554B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904398E7-B0E3-B743-AAB2-5FEBF510E9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2AD9E95A-6959-B64E-ADF8-64DD679B934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72202" y="1093767"/>
            <a:ext cx="6037636" cy="534175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7636" h="5135028">
                <a:moveTo>
                  <a:pt x="0" y="0"/>
                </a:moveTo>
                <a:lnTo>
                  <a:pt x="6028853" y="7569"/>
                </a:lnTo>
                <a:cubicBezTo>
                  <a:pt x="6029758" y="2154376"/>
                  <a:pt x="6036731" y="2988221"/>
                  <a:pt x="6037636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D1F67940-C534-7E4A-ACD3-D94AF5FFD3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763AA1A-832E-D147-B41F-806ECDE44A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59620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4" name="タイトル プレースホルダ 1">
            <a:extLst>
              <a:ext uri="{FF2B5EF4-FFF2-40B4-BE49-F238E27FC236}">
                <a16:creationId xmlns:a16="http://schemas.microsoft.com/office/drawing/2014/main" id="{5150A056-0B7A-DD4A-A38C-26A39DB94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23BB5B0-EC38-C74E-9B7F-D8140E54C071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42B46CEA-C682-B846-A029-CD9FE12FF7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FA0BC325-8F09-754C-A71C-82A8AF93AF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26121FE7-559E-0846-8166-1968C2ECA7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981616AD-5FCE-F341-B307-479047B75A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143408353"/>
      </p:ext>
    </p:extLst>
  </p:cSld>
  <p:clrMapOvr>
    <a:masterClrMapping/>
  </p:clrMapOvr>
  <p:transition spd="slow">
    <p:push dir="u"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dvanced 1/2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DA0F537B-2380-C640-8119-936AD77864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85454" y="-5494"/>
            <a:ext cx="6024384" cy="6863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4384"/>
              <a:gd name="connsiteY0" fmla="*/ 0 h 6857810"/>
              <a:gd name="connsiteX1" fmla="*/ 6015601 w 6024384"/>
              <a:gd name="connsiteY1" fmla="*/ 1730351 h 6857810"/>
              <a:gd name="connsiteX2" fmla="*/ 6024384 w 6024384"/>
              <a:gd name="connsiteY2" fmla="*/ 6857810 h 6857810"/>
              <a:gd name="connsiteX3" fmla="*/ 583404 w 6024384"/>
              <a:gd name="connsiteY3" fmla="*/ 6847589 h 6857810"/>
              <a:gd name="connsiteX4" fmla="*/ 3682 w 6024384"/>
              <a:gd name="connsiteY4" fmla="*/ 6267867 h 6857810"/>
              <a:gd name="connsiteX5" fmla="*/ 0 w 6024384"/>
              <a:gd name="connsiteY5" fmla="*/ 0 h 6857810"/>
              <a:gd name="connsiteX0" fmla="*/ 0 w 6024384"/>
              <a:gd name="connsiteY0" fmla="*/ 5684 h 6863494"/>
              <a:gd name="connsiteX1" fmla="*/ 6002349 w 6024384"/>
              <a:gd name="connsiteY1" fmla="*/ 0 h 6863494"/>
              <a:gd name="connsiteX2" fmla="*/ 6024384 w 6024384"/>
              <a:gd name="connsiteY2" fmla="*/ 6863494 h 6863494"/>
              <a:gd name="connsiteX3" fmla="*/ 583404 w 6024384"/>
              <a:gd name="connsiteY3" fmla="*/ 6853273 h 6863494"/>
              <a:gd name="connsiteX4" fmla="*/ 3682 w 6024384"/>
              <a:gd name="connsiteY4" fmla="*/ 6273551 h 6863494"/>
              <a:gd name="connsiteX5" fmla="*/ 0 w 6024384"/>
              <a:gd name="connsiteY5" fmla="*/ 5684 h 686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4384" h="6863494">
                <a:moveTo>
                  <a:pt x="0" y="5684"/>
                </a:moveTo>
                <a:lnTo>
                  <a:pt x="6002349" y="0"/>
                </a:lnTo>
                <a:cubicBezTo>
                  <a:pt x="6003254" y="2146807"/>
                  <a:pt x="6023479" y="4716687"/>
                  <a:pt x="6024384" y="6863494"/>
                </a:cubicBezTo>
                <a:lnTo>
                  <a:pt x="583404" y="6853273"/>
                </a:lnTo>
                <a:cubicBezTo>
                  <a:pt x="263232" y="6853273"/>
                  <a:pt x="3682" y="6593723"/>
                  <a:pt x="3682" y="6273551"/>
                </a:cubicBezTo>
                <a:cubicBezTo>
                  <a:pt x="-1963" y="4751114"/>
                  <a:pt x="5645" y="1528121"/>
                  <a:pt x="0" y="5684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59620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86D6FEA8-06E4-474A-8491-CD1DDAE7D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5"/>
            <a:ext cx="5413722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DBCF76-3461-2245-8BB1-FA50AE27F6CA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FB98B4FE-9AC1-D142-89B5-4D3791685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7D5A74AA-F0D3-9243-967D-FEA6F7A20B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5413722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16C870C-B0F9-5A43-81FD-66BD75CC33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C64E591A-1A88-9244-AC81-5B42BFE347C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398022481"/>
      </p:ext>
    </p:extLst>
  </p:cSld>
  <p:clrMapOvr>
    <a:masterClrMapping/>
  </p:clrMapOvr>
  <p:transition spd="slow">
    <p:push dir="u"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dvanced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7660042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36961" y="1093767"/>
            <a:ext cx="4069500" cy="5331536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9500" h="5131753">
                <a:moveTo>
                  <a:pt x="0" y="6946"/>
                </a:moveTo>
                <a:lnTo>
                  <a:pt x="4069425" y="0"/>
                </a:lnTo>
                <a:cubicBezTo>
                  <a:pt x="4070330" y="2146807"/>
                  <a:pt x="4062788" y="2966138"/>
                  <a:pt x="4063693" y="5112945"/>
                </a:cubicBezTo>
                <a:lnTo>
                  <a:pt x="596656" y="5131753"/>
                </a:lnTo>
                <a:cubicBezTo>
                  <a:pt x="276484" y="5131753"/>
                  <a:pt x="16934" y="4872203"/>
                  <a:pt x="16934" y="4552031"/>
                </a:cubicBezTo>
                <a:cubicBezTo>
                  <a:pt x="11289" y="3029594"/>
                  <a:pt x="5645" y="1529383"/>
                  <a:pt x="0" y="6946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334C6D4B-D00D-0346-BC97-8DCE371C28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CCEDFD04-9A53-9241-851E-1D01DC555A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1E1D8887-7EAE-1A40-9285-7C632FEAA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65B3EBD-E4F5-8E40-B07A-C04F3B1E7F2C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6" name="スライド番号プレースホルダ 5">
            <a:extLst>
              <a:ext uri="{FF2B5EF4-FFF2-40B4-BE49-F238E27FC236}">
                <a16:creationId xmlns:a16="http://schemas.microsoft.com/office/drawing/2014/main" id="{3D5D14EF-A351-224D-8142-E1BEE44BB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4D0A49B6-0BCC-C545-BF97-504B63062F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82FCE78-36AB-904B-98A8-CE3FFB1555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7660041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2ECF95F-F25E-8248-A0F3-BB1749A1B40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49" y="1093767"/>
            <a:ext cx="7660041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879273866"/>
      </p:ext>
    </p:extLst>
  </p:cSld>
  <p:clrMapOvr>
    <a:masterClrMapping/>
  </p:clrMapOvr>
  <p:transition spd="slow">
    <p:push dir="u"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dvanced 1/3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23708" y="-1378"/>
            <a:ext cx="4076946" cy="686084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  <a:gd name="connsiteX0" fmla="*/ 0 w 4082753"/>
              <a:gd name="connsiteY0" fmla="*/ 2 h 6874096"/>
              <a:gd name="connsiteX1" fmla="*/ 4082678 w 4082753"/>
              <a:gd name="connsiteY1" fmla="*/ 1742343 h 6874096"/>
              <a:gd name="connsiteX2" fmla="*/ 4076946 w 4082753"/>
              <a:gd name="connsiteY2" fmla="*/ 6855288 h 6874096"/>
              <a:gd name="connsiteX3" fmla="*/ 609909 w 4082753"/>
              <a:gd name="connsiteY3" fmla="*/ 6874096 h 6874096"/>
              <a:gd name="connsiteX4" fmla="*/ 30187 w 4082753"/>
              <a:gd name="connsiteY4" fmla="*/ 6294374 h 6874096"/>
              <a:gd name="connsiteX5" fmla="*/ 0 w 4082753"/>
              <a:gd name="connsiteY5" fmla="*/ 2 h 6874096"/>
              <a:gd name="connsiteX0" fmla="*/ 0 w 4095958"/>
              <a:gd name="connsiteY0" fmla="*/ 6946 h 6881040"/>
              <a:gd name="connsiteX1" fmla="*/ 4095930 w 4095958"/>
              <a:gd name="connsiteY1" fmla="*/ 0 h 6881040"/>
              <a:gd name="connsiteX2" fmla="*/ 4076946 w 4095958"/>
              <a:gd name="connsiteY2" fmla="*/ 6862232 h 6881040"/>
              <a:gd name="connsiteX3" fmla="*/ 609909 w 4095958"/>
              <a:gd name="connsiteY3" fmla="*/ 6881040 h 6881040"/>
              <a:gd name="connsiteX4" fmla="*/ 30187 w 4095958"/>
              <a:gd name="connsiteY4" fmla="*/ 6301318 h 6881040"/>
              <a:gd name="connsiteX5" fmla="*/ 0 w 4095958"/>
              <a:gd name="connsiteY5" fmla="*/ 6946 h 6881040"/>
              <a:gd name="connsiteX0" fmla="*/ 0 w 4076946"/>
              <a:gd name="connsiteY0" fmla="*/ 0 h 6874094"/>
              <a:gd name="connsiteX1" fmla="*/ 3870643 w 4076946"/>
              <a:gd name="connsiteY1" fmla="*/ 191837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0 h 6874094"/>
              <a:gd name="connsiteX1" fmla="*/ 4069426 w 4076946"/>
              <a:gd name="connsiteY1" fmla="*/ 19559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99710 h 6854535"/>
              <a:gd name="connsiteX1" fmla="*/ 4069426 w 4076946"/>
              <a:gd name="connsiteY1" fmla="*/ 0 h 6854535"/>
              <a:gd name="connsiteX2" fmla="*/ 4076946 w 4076946"/>
              <a:gd name="connsiteY2" fmla="*/ 6835727 h 6854535"/>
              <a:gd name="connsiteX3" fmla="*/ 609909 w 4076946"/>
              <a:gd name="connsiteY3" fmla="*/ 6854535 h 6854535"/>
              <a:gd name="connsiteX4" fmla="*/ 30187 w 4076946"/>
              <a:gd name="connsiteY4" fmla="*/ 6274813 h 6854535"/>
              <a:gd name="connsiteX5" fmla="*/ 0 w 4076946"/>
              <a:gd name="connsiteY5" fmla="*/ 99710 h 6854535"/>
              <a:gd name="connsiteX0" fmla="*/ 0 w 4076946"/>
              <a:gd name="connsiteY0" fmla="*/ 0 h 6860842"/>
              <a:gd name="connsiteX1" fmla="*/ 4069426 w 4076946"/>
              <a:gd name="connsiteY1" fmla="*/ 6307 h 6860842"/>
              <a:gd name="connsiteX2" fmla="*/ 4076946 w 4076946"/>
              <a:gd name="connsiteY2" fmla="*/ 6842034 h 6860842"/>
              <a:gd name="connsiteX3" fmla="*/ 609909 w 4076946"/>
              <a:gd name="connsiteY3" fmla="*/ 6860842 h 6860842"/>
              <a:gd name="connsiteX4" fmla="*/ 30187 w 4076946"/>
              <a:gd name="connsiteY4" fmla="*/ 6281120 h 6860842"/>
              <a:gd name="connsiteX5" fmla="*/ 0 w 4076946"/>
              <a:gd name="connsiteY5" fmla="*/ 0 h 686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6946" h="6860842">
                <a:moveTo>
                  <a:pt x="0" y="0"/>
                </a:moveTo>
                <a:lnTo>
                  <a:pt x="4069426" y="6307"/>
                </a:lnTo>
                <a:cubicBezTo>
                  <a:pt x="4070331" y="2153114"/>
                  <a:pt x="4076041" y="4695227"/>
                  <a:pt x="4076946" y="6842034"/>
                </a:cubicBezTo>
                <a:lnTo>
                  <a:pt x="609909" y="6860842"/>
                </a:lnTo>
                <a:cubicBezTo>
                  <a:pt x="289737" y="6860842"/>
                  <a:pt x="30187" y="6601292"/>
                  <a:pt x="30187" y="6281120"/>
                </a:cubicBezTo>
                <a:cubicBezTo>
                  <a:pt x="24542" y="4758683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6FB24DD6-99CB-CE43-A787-C9F60DC95F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5"/>
            <a:ext cx="7368878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130E5B-E573-584B-8C83-F8409492B14B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1" name="スライド番号プレースホルダ 5">
            <a:extLst>
              <a:ext uri="{FF2B5EF4-FFF2-40B4-BE49-F238E27FC236}">
                <a16:creationId xmlns:a16="http://schemas.microsoft.com/office/drawing/2014/main" id="{C55CC856-2ADD-F44F-96B6-03734457CC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DB94AACD-56D4-F146-AFC0-5CBE6630C5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3A8AA34-7C7D-A24F-AF24-5158DD2AB0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7660042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8F4B55CE-CF3E-7E44-A66A-599621CA5C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7660042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3552465404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527051" y="1278000"/>
            <a:ext cx="11360149" cy="4671950"/>
          </a:xfrm>
        </p:spPr>
        <p:txBody>
          <a:bodyPr lIns="0" tIns="0" rIns="0" bIns="0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75246108"/>
      </p:ext>
    </p:extLst>
  </p:cSld>
  <p:clrMapOvr>
    <a:masterClrMapping/>
  </p:clrMapOvr>
  <p:hf hdr="0" dt="0"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dvanced Image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21DF8897-54F9-C24F-8261-0C5418827A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0737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JP"/>
              <a:t>Insert Picture/Text Block</a:t>
            </a:r>
          </a:p>
          <a:p>
            <a:endParaRPr lang="en-JP"/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8D6B3691-FCAC-8A46-AA30-DEB2A719C7B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11373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A8F528A-C9DE-0B46-881A-43E0F9B6F6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44494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E01CF285-75D7-154A-ACF2-9393FB0B38D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77615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Picture/Text Block</a:t>
            </a:r>
          </a:p>
          <a:p>
            <a:endParaRPr lang="en-US"/>
          </a:p>
          <a:p>
            <a:endParaRPr lang="en-JP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47FD433F-488A-9D46-BDF0-87D0F082AE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8" name="タイトル プレースホルダ 1">
            <a:extLst>
              <a:ext uri="{FF2B5EF4-FFF2-40B4-BE49-F238E27FC236}">
                <a16:creationId xmlns:a16="http://schemas.microsoft.com/office/drawing/2014/main" id="{4FBB8310-69E6-7C4E-A4B1-C022B6FEE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4EF39473-C435-3C4E-9C7B-048D52C3CC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FEF9AE6-D84E-9F43-9506-6676EC51B210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8" name="スライド番号プレースホルダ 5">
            <a:extLst>
              <a:ext uri="{FF2B5EF4-FFF2-40B4-BE49-F238E27FC236}">
                <a16:creationId xmlns:a16="http://schemas.microsoft.com/office/drawing/2014/main" id="{F964ADE6-9B0D-EC45-959C-FEEA5CDDFB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70D8562-3CE7-7044-9BB0-2068A81BF5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99C450B-0755-7D4A-9672-E700D6F2E5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05B1BEB-AC9F-9643-A446-ABE1DDB9614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990661924"/>
      </p:ext>
    </p:extLst>
  </p:cSld>
  <p:clrMapOvr>
    <a:masterClrMapping/>
  </p:clrMapOvr>
  <p:transition spd="slow">
    <p:push dir="u"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dvanced Chart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11571628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1" name="Picture 10" descr="Takeda">
            <a:extLst>
              <a:ext uri="{FF2B5EF4-FFF2-40B4-BE49-F238E27FC236}">
                <a16:creationId xmlns:a16="http://schemas.microsoft.com/office/drawing/2014/main" id="{7EBA21A8-EE4B-6E4B-A794-3FEA5B1599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2" name="タイトル プレースホルダ 1">
            <a:extLst>
              <a:ext uri="{FF2B5EF4-FFF2-40B4-BE49-F238E27FC236}">
                <a16:creationId xmlns:a16="http://schemas.microsoft.com/office/drawing/2014/main" id="{75E45CD2-2EBD-AE47-837E-9F752C565F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2DC26CE8-1DEF-EE42-861C-B0406E8DC2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36966D-3DF0-4D41-9D26-4860D147F807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600920FB-2D44-F645-865D-89FFECB09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7DE8F7E-1418-1C4C-A62B-2385714992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28A960D-6A45-6744-9BDB-7070B443CC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21493179-5EA4-604B-A9DF-BDA818F01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1250859360"/>
      </p:ext>
    </p:extLst>
  </p:cSld>
  <p:clrMapOvr>
    <a:masterClrMapping/>
  </p:clrMapOvr>
  <p:transition spd="slow">
    <p:push dir="u"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dvanced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4227225" y="1093767"/>
            <a:ext cx="7653625" cy="53229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F65D74B-37DA-0D46-8B56-9B362C84E6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BF5F6A26-5AAA-884F-A319-DE9881530A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pic>
        <p:nvPicPr>
          <p:cNvPr id="12" name="Picture 11" descr="Takeda">
            <a:extLst>
              <a:ext uri="{FF2B5EF4-FFF2-40B4-BE49-F238E27FC236}">
                <a16:creationId xmlns:a16="http://schemas.microsoft.com/office/drawing/2014/main" id="{5D7AA9CA-E651-9E48-B0F3-BDDA45B353E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3" name="タイトル プレースホルダ 1">
            <a:extLst>
              <a:ext uri="{FF2B5EF4-FFF2-40B4-BE49-F238E27FC236}">
                <a16:creationId xmlns:a16="http://schemas.microsoft.com/office/drawing/2014/main" id="{2256F400-EDA8-7F44-BF13-278518497C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5" name="Footer Placeholder 8">
            <a:extLst>
              <a:ext uri="{FF2B5EF4-FFF2-40B4-BE49-F238E27FC236}">
                <a16:creationId xmlns:a16="http://schemas.microsoft.com/office/drawing/2014/main" id="{7136781B-A49B-0A42-B748-01C379A12F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C2B0AC-7801-6C42-BA03-0669DC118159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スライド番号プレースホルダ 5">
            <a:extLst>
              <a:ext uri="{FF2B5EF4-FFF2-40B4-BE49-F238E27FC236}">
                <a16:creationId xmlns:a16="http://schemas.microsoft.com/office/drawing/2014/main" id="{71FCF96E-3BB8-0745-B029-6B6BE4291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75659DC-941F-AA40-8336-C3B1BF32BA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5375A5A-6A84-7145-B49C-982F846194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F7E9041-544E-3547-AC30-65F55E91E1E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1435633572"/>
      </p:ext>
    </p:extLst>
  </p:cSld>
  <p:clrMapOvr>
    <a:masterClrMapping/>
  </p:clrMapOvr>
  <p:transition spd="slow">
    <p:push dir="u"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dvanced Char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Chart Placeholder 7">
            <a:extLst>
              <a:ext uri="{FF2B5EF4-FFF2-40B4-BE49-F238E27FC236}">
                <a16:creationId xmlns:a16="http://schemas.microsoft.com/office/drawing/2014/main" id="{F1FC7466-185A-8B44-ABF0-5410C1127700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6206170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0" name="Picture 9" descr="Takeda">
            <a:extLst>
              <a:ext uri="{FF2B5EF4-FFF2-40B4-BE49-F238E27FC236}">
                <a16:creationId xmlns:a16="http://schemas.microsoft.com/office/drawing/2014/main" id="{F183604A-2112-D443-8B35-2DFEE7121A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2" name="タイトル プレースホルダ 1">
            <a:extLst>
              <a:ext uri="{FF2B5EF4-FFF2-40B4-BE49-F238E27FC236}">
                <a16:creationId xmlns:a16="http://schemas.microsoft.com/office/drawing/2014/main" id="{906CE02B-33D8-B048-A73D-781A3402C2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4" name="Footer Placeholder 8">
            <a:extLst>
              <a:ext uri="{FF2B5EF4-FFF2-40B4-BE49-F238E27FC236}">
                <a16:creationId xmlns:a16="http://schemas.microsoft.com/office/drawing/2014/main" id="{C2587943-8F51-3542-B7BE-578171944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79FB0B-7616-F04F-9B4C-586869A82E96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8AFBB1AB-19B7-1347-93F8-D14235DD23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1C168495-CA79-E440-A93B-B87B367483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6F06E4B-A978-4E46-AE6C-67B54F7E3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60366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FF373A1-4E48-6C48-A075-153436CF76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1149" y="1093767"/>
            <a:ext cx="1160366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4273233926"/>
      </p:ext>
    </p:extLst>
  </p:cSld>
  <p:clrMapOvr>
    <a:masterClrMapping/>
  </p:clrMapOvr>
  <p:transition spd="slow">
    <p:push dir="u"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dvanced Char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4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8D9BD23C-1777-C442-B4B0-BADF450483EA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4217095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1" name="Chart Placeholder 7">
            <a:extLst>
              <a:ext uri="{FF2B5EF4-FFF2-40B4-BE49-F238E27FC236}">
                <a16:creationId xmlns:a16="http://schemas.microsoft.com/office/drawing/2014/main" id="{2D7D413C-2FF1-204A-83C6-B7426603B7C2}"/>
              </a:ext>
            </a:extLst>
          </p:cNvPr>
          <p:cNvSpPr>
            <a:spLocks noGrp="1"/>
          </p:cNvSpPr>
          <p:nvPr>
            <p:ph type="chart" sz="quarter" idx="23" hasCustomPrompt="1"/>
          </p:nvPr>
        </p:nvSpPr>
        <p:spPr>
          <a:xfrm>
            <a:off x="8123041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3" name="Picture 12" descr="Takeda">
            <a:extLst>
              <a:ext uri="{FF2B5EF4-FFF2-40B4-BE49-F238E27FC236}">
                <a16:creationId xmlns:a16="http://schemas.microsoft.com/office/drawing/2014/main" id="{0C4979BF-EBB2-214C-8087-7AC4B2163D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2FFB1535-D35E-D242-B225-DDF1C53BB8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47DB5E3C-7053-3645-A234-760F5ED12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EFC8CB7-67E9-8A46-B53F-F34ACE18BE87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5EB1023E-4E73-AD49-83B0-D7B458250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4942DB0C-137A-4E4C-B926-77CEECC512A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D1171B1-AEC6-164D-8FE0-E0B9353A55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66C4AA1F-8B09-5544-9C70-388A6E2940C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110527264"/>
      </p:ext>
    </p:extLst>
  </p:cSld>
  <p:clrMapOvr>
    <a:masterClrMapping/>
  </p:clrMapOvr>
  <p:transition spd="slow">
    <p:push dir="u"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2F920-5EEB-6A4F-BAD7-4BFE2CB732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B8125C-0A08-0E58-3E97-58F4E3EE6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A3871E-2EEF-604D-8331-156E8BF2C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BBAE-3520-4D15-B417-10DC6D37E522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C97653-6CF2-91B7-8374-9A90FB5C3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D3944-D69D-F0EE-C079-46DA6DE19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68373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0AB1A-EDD8-5CE9-BA02-38201A971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25C0D-556F-327D-F24F-FDA881B554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03E222-1C70-2C76-C4AC-55062CFF4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BBAE-3520-4D15-B417-10DC6D37E522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4002B-1B6F-3B36-7E81-D00661652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2073FF-96AA-7CCA-C3D7-477F169CC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FB22D-45F3-4179-B552-0614FBDC0A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20679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9D56EC9D-658E-E6E2-F0D0-88A00C1747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38" y="173140"/>
            <a:ext cx="1045935" cy="662732"/>
          </a:xfrm>
          <a:prstGeom prst="rect">
            <a:avLst/>
          </a:prstGeom>
        </p:spPr>
      </p:pic>
      <p:sp>
        <p:nvSpPr>
          <p:cNvPr id="3" name="タイトル プレースホルダ 1">
            <a:extLst>
              <a:ext uri="{FF2B5EF4-FFF2-40B4-BE49-F238E27FC236}">
                <a16:creationId xmlns:a16="http://schemas.microsoft.com/office/drawing/2014/main" id="{E0877D54-D174-17B7-29CE-78459F9111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6400" y="161605"/>
            <a:ext cx="8869931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A05E19-0A64-B7D2-9591-F88E944CBF6C}"/>
              </a:ext>
            </a:extLst>
          </p:cNvPr>
          <p:cNvSpPr/>
          <p:nvPr userDrawn="1"/>
        </p:nvSpPr>
        <p:spPr>
          <a:xfrm>
            <a:off x="606078" y="6557108"/>
            <a:ext cx="1926810" cy="123111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lIns="0" tIns="0" rIns="0" bIns="0" rtlCol="0" anchor="ctr">
            <a:spAutoFit/>
          </a:bodyPr>
          <a:lstStyle/>
          <a:p>
            <a:r>
              <a:rPr lang="en-US" sz="800"/>
              <a:t>Private and confidential. For internal use only.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886CC96-AFDC-C0C7-E7FF-92A6800D1082}"/>
              </a:ext>
            </a:extLst>
          </p:cNvPr>
          <p:cNvGrpSpPr/>
          <p:nvPr userDrawn="1"/>
        </p:nvGrpSpPr>
        <p:grpSpPr>
          <a:xfrm>
            <a:off x="10674263" y="85667"/>
            <a:ext cx="1440366" cy="997794"/>
            <a:chOff x="10674263" y="85667"/>
            <a:chExt cx="1440366" cy="997794"/>
          </a:xfrm>
        </p:grpSpPr>
        <p:pic>
          <p:nvPicPr>
            <p:cNvPr id="14" name="Picture 13" descr="Takeda">
              <a:extLst>
                <a:ext uri="{FF2B5EF4-FFF2-40B4-BE49-F238E27FC236}">
                  <a16:creationId xmlns:a16="http://schemas.microsoft.com/office/drawing/2014/main" id="{A75F5BF7-D49E-8A49-AE81-CB31E57D5A7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2BE840CC-2973-364A-3B22-3BC8727D941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43051817"/>
      </p:ext>
    </p:extLst>
  </p:cSld>
  <p:clrMapOvr>
    <a:masterClrMapping/>
  </p:clrMapOvr>
  <p:transition spd="slow">
    <p:push dir="u"/>
  </p:transition>
  <p:hf hdr="0" dt="0"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2024-03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D008FDF6-6C42-435C-8ABA-FDA3F0DFE0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005587"/>
              </a:gs>
              <a:gs pos="80000">
                <a:srgbClr val="00A3E0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F6C4E0C-B7EB-46A6-B6F0-C76FDCFC3F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08" y="4175059"/>
            <a:ext cx="5995852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Subheads are 24pt Arial Italic sentence case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7111441-0C14-4EE9-B6C1-ED9FC63641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918354"/>
            <a:ext cx="5995852" cy="2088828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Headline 36pt Arial Bold Title Case and Can be 3 Lines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413712FA-495E-465D-A2EB-8AA7E6AE55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5995852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455B4A9-C2C4-4D4B-B5A6-E3BB93F31793}"/>
              </a:ext>
            </a:extLst>
          </p:cNvPr>
          <p:cNvSpPr/>
          <p:nvPr/>
        </p:nvSpPr>
        <p:spPr>
          <a:xfrm rot="18880191">
            <a:off x="7003968" y="958724"/>
            <a:ext cx="5766811" cy="1634831"/>
          </a:xfrm>
          <a:custGeom>
            <a:avLst/>
            <a:gdLst>
              <a:gd name="connsiteX0" fmla="*/ 7130190 w 7130190"/>
              <a:gd name="connsiteY0" fmla="*/ 1494581 h 2021334"/>
              <a:gd name="connsiteX1" fmla="*/ 6597331 w 7130190"/>
              <a:gd name="connsiteY1" fmla="*/ 2021334 h 2021334"/>
              <a:gd name="connsiteX2" fmla="*/ 1010667 w 7130190"/>
              <a:gd name="connsiteY2" fmla="*/ 2021334 h 2021334"/>
              <a:gd name="connsiteX3" fmla="*/ 0 w 7130190"/>
              <a:gd name="connsiteY3" fmla="*/ 1010667 h 2021334"/>
              <a:gd name="connsiteX4" fmla="*/ 1010667 w 7130190"/>
              <a:gd name="connsiteY4" fmla="*/ 0 h 2021334"/>
              <a:gd name="connsiteX5" fmla="*/ 5652735 w 7130190"/>
              <a:gd name="connsiteY5" fmla="*/ 0 h 2021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0190" h="2021334">
                <a:moveTo>
                  <a:pt x="7130190" y="1494581"/>
                </a:moveTo>
                <a:lnTo>
                  <a:pt x="6597331" y="2021334"/>
                </a:lnTo>
                <a:lnTo>
                  <a:pt x="1010667" y="2021334"/>
                </a:lnTo>
                <a:cubicBezTo>
                  <a:pt x="452491" y="2021334"/>
                  <a:pt x="0" y="1568843"/>
                  <a:pt x="0" y="1010667"/>
                </a:cubicBezTo>
                <a:cubicBezTo>
                  <a:pt x="0" y="452491"/>
                  <a:pt x="452491" y="0"/>
                  <a:pt x="1010667" y="0"/>
                </a:cubicBezTo>
                <a:lnTo>
                  <a:pt x="565273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745EF4D-5A59-0033-22CE-A967C3343CEA}"/>
              </a:ext>
            </a:extLst>
          </p:cNvPr>
          <p:cNvSpPr/>
          <p:nvPr/>
        </p:nvSpPr>
        <p:spPr>
          <a:xfrm rot="18880191">
            <a:off x="8499307" y="2355298"/>
            <a:ext cx="2930426" cy="887781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4CC37FF-6C44-F059-2F5F-95F30D6AF64C}"/>
              </a:ext>
            </a:extLst>
          </p:cNvPr>
          <p:cNvSpPr/>
          <p:nvPr/>
        </p:nvSpPr>
        <p:spPr>
          <a:xfrm rot="18880191">
            <a:off x="8572095" y="74113"/>
            <a:ext cx="2335382" cy="887781"/>
          </a:xfrm>
          <a:custGeom>
            <a:avLst/>
            <a:gdLst>
              <a:gd name="connsiteX0" fmla="*/ 1802418 w 2887509"/>
              <a:gd name="connsiteY0" fmla="*/ 0 h 1097669"/>
              <a:gd name="connsiteX1" fmla="*/ 2887509 w 2887509"/>
              <a:gd name="connsiteY1" fmla="*/ 1097669 h 1097669"/>
              <a:gd name="connsiteX2" fmla="*/ 548834 w 2887509"/>
              <a:gd name="connsiteY2" fmla="*/ 1097668 h 1097669"/>
              <a:gd name="connsiteX3" fmla="*/ 0 w 2887509"/>
              <a:gd name="connsiteY3" fmla="*/ 548834 h 1097669"/>
              <a:gd name="connsiteX4" fmla="*/ 548834 w 2887509"/>
              <a:gd name="connsiteY4" fmla="*/ 0 h 10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7509" h="1097669">
                <a:moveTo>
                  <a:pt x="1802418" y="0"/>
                </a:moveTo>
                <a:lnTo>
                  <a:pt x="2887509" y="1097669"/>
                </a:lnTo>
                <a:lnTo>
                  <a:pt x="548834" y="1097668"/>
                </a:lnTo>
                <a:cubicBezTo>
                  <a:pt x="245721" y="1097668"/>
                  <a:pt x="0" y="851947"/>
                  <a:pt x="0" y="548834"/>
                </a:cubicBezTo>
                <a:cubicBezTo>
                  <a:pt x="0" y="245721"/>
                  <a:pt x="245721" y="0"/>
                  <a:pt x="54883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69183B-EF09-DEB8-DBB1-EE99DD036764}"/>
              </a:ext>
            </a:extLst>
          </p:cNvPr>
          <p:cNvSpPr txBox="1"/>
          <p:nvPr/>
        </p:nvSpPr>
        <p:spPr bwMode="black">
          <a:xfrm>
            <a:off x="613608" y="6519948"/>
            <a:ext cx="7722832" cy="21544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rgbClr val="7FD1EF"/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AAC475A6-CE10-0E6A-2700-525C57FA92F3}"/>
              </a:ext>
            </a:extLst>
          </p:cNvPr>
          <p:cNvSpPr>
            <a:spLocks/>
          </p:cNvSpPr>
          <p:nvPr/>
        </p:nvSpPr>
        <p:spPr bwMode="auto">
          <a:xfrm rot="2700000">
            <a:off x="9437387" y="536223"/>
            <a:ext cx="3931862" cy="3934695"/>
          </a:xfrm>
          <a:custGeom>
            <a:avLst/>
            <a:gdLst>
              <a:gd name="connsiteX0" fmla="*/ 382156 w 3931862"/>
              <a:gd name="connsiteY0" fmla="*/ 10539 h 3934695"/>
              <a:gd name="connsiteX1" fmla="*/ 384583 w 3931862"/>
              <a:gd name="connsiteY1" fmla="*/ 9785 h 3934695"/>
              <a:gd name="connsiteX2" fmla="*/ 481653 w 3931862"/>
              <a:gd name="connsiteY2" fmla="*/ 0 h 3934695"/>
              <a:gd name="connsiteX3" fmla="*/ 1113950 w 3931862"/>
              <a:gd name="connsiteY3" fmla="*/ 0 h 3934695"/>
              <a:gd name="connsiteX4" fmla="*/ 3931862 w 3931862"/>
              <a:gd name="connsiteY4" fmla="*/ 2817912 h 3934695"/>
              <a:gd name="connsiteX5" fmla="*/ 3931862 w 3931862"/>
              <a:gd name="connsiteY5" fmla="*/ 3453042 h 3934695"/>
              <a:gd name="connsiteX6" fmla="*/ 3450209 w 3931862"/>
              <a:gd name="connsiteY6" fmla="*/ 3934695 h 3934695"/>
              <a:gd name="connsiteX7" fmla="*/ 481653 w 3931862"/>
              <a:gd name="connsiteY7" fmla="*/ 3934695 h 3934695"/>
              <a:gd name="connsiteX8" fmla="*/ 0 w 3931862"/>
              <a:gd name="connsiteY8" fmla="*/ 3453042 h 3934695"/>
              <a:gd name="connsiteX9" fmla="*/ 0 w 3931862"/>
              <a:gd name="connsiteY9" fmla="*/ 481653 h 3934695"/>
              <a:gd name="connsiteX10" fmla="*/ 9786 w 3931862"/>
              <a:gd name="connsiteY10" fmla="*/ 384583 h 3934695"/>
              <a:gd name="connsiteX11" fmla="*/ 10539 w 3931862"/>
              <a:gd name="connsiteY11" fmla="*/ 382157 h 393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31862" h="3934695">
                <a:moveTo>
                  <a:pt x="382156" y="10539"/>
                </a:moveTo>
                <a:lnTo>
                  <a:pt x="384583" y="9785"/>
                </a:lnTo>
                <a:cubicBezTo>
                  <a:pt x="415937" y="3370"/>
                  <a:pt x="448402" y="0"/>
                  <a:pt x="481653" y="0"/>
                </a:cubicBezTo>
                <a:lnTo>
                  <a:pt x="1113950" y="0"/>
                </a:lnTo>
                <a:lnTo>
                  <a:pt x="3931862" y="2817912"/>
                </a:lnTo>
                <a:lnTo>
                  <a:pt x="3931862" y="3453042"/>
                </a:lnTo>
                <a:cubicBezTo>
                  <a:pt x="3931862" y="3719052"/>
                  <a:pt x="3716219" y="3934695"/>
                  <a:pt x="3450209" y="3934695"/>
                </a:cubicBezTo>
                <a:lnTo>
                  <a:pt x="481653" y="3934695"/>
                </a:lnTo>
                <a:cubicBezTo>
                  <a:pt x="215643" y="3934695"/>
                  <a:pt x="0" y="3719052"/>
                  <a:pt x="0" y="3453042"/>
                </a:cubicBezTo>
                <a:lnTo>
                  <a:pt x="0" y="481653"/>
                </a:lnTo>
                <a:cubicBezTo>
                  <a:pt x="0" y="448402"/>
                  <a:pt x="3369" y="415937"/>
                  <a:pt x="9786" y="384583"/>
                </a:cubicBezTo>
                <a:lnTo>
                  <a:pt x="10539" y="3821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>
              <a:solidFill>
                <a:schemeClr val="lt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4012F6A-325E-BA05-9E6A-DBAD18E7D956}"/>
              </a:ext>
            </a:extLst>
          </p:cNvPr>
          <p:cNvSpPr>
            <a:spLocks/>
          </p:cNvSpPr>
          <p:nvPr/>
        </p:nvSpPr>
        <p:spPr bwMode="auto">
          <a:xfrm rot="2700000">
            <a:off x="10223690" y="810799"/>
            <a:ext cx="3785617" cy="3568117"/>
          </a:xfrm>
          <a:custGeom>
            <a:avLst/>
            <a:gdLst>
              <a:gd name="connsiteX0" fmla="*/ 105591 w 3804547"/>
              <a:gd name="connsiteY0" fmla="*/ 0 h 3701473"/>
              <a:gd name="connsiteX1" fmla="*/ 3804547 w 3804547"/>
              <a:gd name="connsiteY1" fmla="*/ 3698955 h 3701473"/>
              <a:gd name="connsiteX2" fmla="*/ 3779576 w 3804547"/>
              <a:gd name="connsiteY2" fmla="*/ 3701473 h 3701473"/>
              <a:gd name="connsiteX3" fmla="*/ 501834 w 3804547"/>
              <a:gd name="connsiteY3" fmla="*/ 3701473 h 3701473"/>
              <a:gd name="connsiteX4" fmla="*/ 0 w 3804547"/>
              <a:gd name="connsiteY4" fmla="*/ 3199639 h 3701473"/>
              <a:gd name="connsiteX5" fmla="*/ 0 w 3804547"/>
              <a:gd name="connsiteY5" fmla="*/ 106703 h 3701473"/>
              <a:gd name="connsiteX6" fmla="*/ 125 w 3804547"/>
              <a:gd name="connsiteY6" fmla="*/ 105466 h 3701473"/>
              <a:gd name="connsiteX0" fmla="*/ 105591 w 3804547"/>
              <a:gd name="connsiteY0" fmla="*/ 0 h 3701473"/>
              <a:gd name="connsiteX1" fmla="*/ 3804547 w 3804547"/>
              <a:gd name="connsiteY1" fmla="*/ 3698955 h 3701473"/>
              <a:gd name="connsiteX2" fmla="*/ 3779576 w 3804547"/>
              <a:gd name="connsiteY2" fmla="*/ 3701473 h 3701473"/>
              <a:gd name="connsiteX3" fmla="*/ 501834 w 3804547"/>
              <a:gd name="connsiteY3" fmla="*/ 3701473 h 3701473"/>
              <a:gd name="connsiteX4" fmla="*/ 0 w 3804547"/>
              <a:gd name="connsiteY4" fmla="*/ 3199639 h 3701473"/>
              <a:gd name="connsiteX5" fmla="*/ 0 w 3804547"/>
              <a:gd name="connsiteY5" fmla="*/ 106703 h 3701473"/>
              <a:gd name="connsiteX6" fmla="*/ 125 w 3804547"/>
              <a:gd name="connsiteY6" fmla="*/ 105466 h 3701473"/>
              <a:gd name="connsiteX7" fmla="*/ 197031 w 3804547"/>
              <a:gd name="connsiteY7" fmla="*/ 91440 h 3701473"/>
              <a:gd name="connsiteX0" fmla="*/ 105591 w 3804547"/>
              <a:gd name="connsiteY0" fmla="*/ 0 h 3701473"/>
              <a:gd name="connsiteX1" fmla="*/ 3804547 w 3804547"/>
              <a:gd name="connsiteY1" fmla="*/ 3698955 h 3701473"/>
              <a:gd name="connsiteX2" fmla="*/ 3779576 w 3804547"/>
              <a:gd name="connsiteY2" fmla="*/ 3701473 h 3701473"/>
              <a:gd name="connsiteX3" fmla="*/ 501834 w 3804547"/>
              <a:gd name="connsiteY3" fmla="*/ 3701473 h 3701473"/>
              <a:gd name="connsiteX4" fmla="*/ 0 w 3804547"/>
              <a:gd name="connsiteY4" fmla="*/ 3199639 h 3701473"/>
              <a:gd name="connsiteX5" fmla="*/ 0 w 3804547"/>
              <a:gd name="connsiteY5" fmla="*/ 106703 h 3701473"/>
              <a:gd name="connsiteX6" fmla="*/ 125 w 3804547"/>
              <a:gd name="connsiteY6" fmla="*/ 105466 h 3701473"/>
              <a:gd name="connsiteX0" fmla="*/ 3804547 w 3804547"/>
              <a:gd name="connsiteY0" fmla="*/ 3593489 h 3596007"/>
              <a:gd name="connsiteX1" fmla="*/ 3779576 w 3804547"/>
              <a:gd name="connsiteY1" fmla="*/ 3596007 h 3596007"/>
              <a:gd name="connsiteX2" fmla="*/ 501834 w 3804547"/>
              <a:gd name="connsiteY2" fmla="*/ 3596007 h 3596007"/>
              <a:gd name="connsiteX3" fmla="*/ 0 w 3804547"/>
              <a:gd name="connsiteY3" fmla="*/ 3094173 h 3596007"/>
              <a:gd name="connsiteX4" fmla="*/ 0 w 3804547"/>
              <a:gd name="connsiteY4" fmla="*/ 1237 h 3596007"/>
              <a:gd name="connsiteX5" fmla="*/ 125 w 3804547"/>
              <a:gd name="connsiteY5" fmla="*/ 0 h 359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04547" h="3596007">
                <a:moveTo>
                  <a:pt x="3804547" y="3593489"/>
                </a:moveTo>
                <a:lnTo>
                  <a:pt x="3779576" y="3596007"/>
                </a:lnTo>
                <a:lnTo>
                  <a:pt x="501834" y="3596007"/>
                </a:lnTo>
                <a:cubicBezTo>
                  <a:pt x="224679" y="3596007"/>
                  <a:pt x="0" y="3371328"/>
                  <a:pt x="0" y="3094173"/>
                </a:cubicBezTo>
                <a:lnTo>
                  <a:pt x="0" y="1237"/>
                </a:lnTo>
                <a:cubicBezTo>
                  <a:pt x="42" y="825"/>
                  <a:pt x="83" y="412"/>
                  <a:pt x="125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>
              <a:solidFill>
                <a:schemeClr val="lt1"/>
              </a:solidFill>
            </a:endParaRPr>
          </a:p>
        </p:txBody>
      </p:sp>
      <p:pic>
        <p:nvPicPr>
          <p:cNvPr id="51" name="Picture 5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AA516AE3-BEA7-B259-D916-0CDAF1107E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52" t="19824" r="9181" b="20044"/>
          <a:stretch/>
        </p:blipFill>
        <p:spPr>
          <a:xfrm>
            <a:off x="655320" y="645160"/>
            <a:ext cx="242824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895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2024-04 - Laboratori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C9141FD9-B1AB-9467-AE12-61BD0B9D32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005587"/>
              </a:gs>
              <a:gs pos="80000">
                <a:srgbClr val="00A3E0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BA3E6B8-401F-4894-EFB9-D9735958D8E8}"/>
              </a:ext>
            </a:extLst>
          </p:cNvPr>
          <p:cNvSpPr/>
          <p:nvPr/>
        </p:nvSpPr>
        <p:spPr>
          <a:xfrm rot="2700000">
            <a:off x="9723652" y="4718086"/>
            <a:ext cx="1514141" cy="3134243"/>
          </a:xfrm>
          <a:custGeom>
            <a:avLst/>
            <a:gdLst>
              <a:gd name="connsiteX0" fmla="*/ 0 w 1514141"/>
              <a:gd name="connsiteY0" fmla="*/ 1514140 h 3134243"/>
              <a:gd name="connsiteX1" fmla="*/ 1514140 w 1514141"/>
              <a:gd name="connsiteY1" fmla="*/ 0 h 3134243"/>
              <a:gd name="connsiteX2" fmla="*/ 1514141 w 1514141"/>
              <a:gd name="connsiteY2" fmla="*/ 1620102 h 3134243"/>
              <a:gd name="connsiteX3" fmla="*/ 0 w 1514141"/>
              <a:gd name="connsiteY3" fmla="*/ 3134243 h 3134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4141" h="3134243">
                <a:moveTo>
                  <a:pt x="0" y="1514140"/>
                </a:moveTo>
                <a:lnTo>
                  <a:pt x="1514140" y="0"/>
                </a:lnTo>
                <a:lnTo>
                  <a:pt x="1514141" y="1620102"/>
                </a:lnTo>
                <a:lnTo>
                  <a:pt x="0" y="3134243"/>
                </a:lnTo>
                <a:close/>
              </a:path>
            </a:pathLst>
          </a:custGeom>
          <a:solidFill>
            <a:srgbClr val="7FD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/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0B254E66-5B23-8376-EA6C-51BA078AD05B}"/>
              </a:ext>
            </a:extLst>
          </p:cNvPr>
          <p:cNvSpPr/>
          <p:nvPr/>
        </p:nvSpPr>
        <p:spPr>
          <a:xfrm rot="13500000">
            <a:off x="9484269" y="5130635"/>
            <a:ext cx="651476" cy="1447800"/>
          </a:xfrm>
          <a:prstGeom prst="round2SameRect">
            <a:avLst>
              <a:gd name="adj1" fmla="val 50000"/>
              <a:gd name="adj2" fmla="val 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8B1F425-7FCC-95EC-889D-1C469BA8156D}"/>
              </a:ext>
            </a:extLst>
          </p:cNvPr>
          <p:cNvSpPr/>
          <p:nvPr/>
        </p:nvSpPr>
        <p:spPr>
          <a:xfrm rot="2700000">
            <a:off x="8432799" y="-404009"/>
            <a:ext cx="1987250" cy="6522188"/>
          </a:xfrm>
          <a:custGeom>
            <a:avLst/>
            <a:gdLst>
              <a:gd name="connsiteX0" fmla="*/ 291026 w 1987250"/>
              <a:gd name="connsiteY0" fmla="*/ 291026 h 6522188"/>
              <a:gd name="connsiteX1" fmla="*/ 993625 w 1987250"/>
              <a:gd name="connsiteY1" fmla="*/ 0 h 6522188"/>
              <a:gd name="connsiteX2" fmla="*/ 1987250 w 1987250"/>
              <a:gd name="connsiteY2" fmla="*/ 993625 h 6522188"/>
              <a:gd name="connsiteX3" fmla="*/ 1987250 w 1987250"/>
              <a:gd name="connsiteY3" fmla="*/ 5536869 h 6522188"/>
              <a:gd name="connsiteX4" fmla="*/ 1001931 w 1987250"/>
              <a:gd name="connsiteY4" fmla="*/ 6522188 h 6522188"/>
              <a:gd name="connsiteX5" fmla="*/ 0 w 1987250"/>
              <a:gd name="connsiteY5" fmla="*/ 5520256 h 6522188"/>
              <a:gd name="connsiteX6" fmla="*/ 0 w 1987250"/>
              <a:gd name="connsiteY6" fmla="*/ 993625 h 6522188"/>
              <a:gd name="connsiteX7" fmla="*/ 291026 w 1987250"/>
              <a:gd name="connsiteY7" fmla="*/ 291026 h 652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87250" h="6522188">
                <a:moveTo>
                  <a:pt x="291026" y="291026"/>
                </a:moveTo>
                <a:cubicBezTo>
                  <a:pt x="470837" y="111215"/>
                  <a:pt x="719243" y="0"/>
                  <a:pt x="993625" y="0"/>
                </a:cubicBezTo>
                <a:cubicBezTo>
                  <a:pt x="1542389" y="0"/>
                  <a:pt x="1987250" y="444861"/>
                  <a:pt x="1987250" y="993625"/>
                </a:cubicBezTo>
                <a:lnTo>
                  <a:pt x="1987250" y="5536869"/>
                </a:lnTo>
                <a:lnTo>
                  <a:pt x="1001931" y="6522188"/>
                </a:lnTo>
                <a:lnTo>
                  <a:pt x="0" y="5520256"/>
                </a:lnTo>
                <a:lnTo>
                  <a:pt x="0" y="993625"/>
                </a:lnTo>
                <a:cubicBezTo>
                  <a:pt x="0" y="719243"/>
                  <a:pt x="111216" y="470837"/>
                  <a:pt x="291026" y="2910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11" name="Rectangle: Top Corners Rounded 10">
            <a:extLst>
              <a:ext uri="{FF2B5EF4-FFF2-40B4-BE49-F238E27FC236}">
                <a16:creationId xmlns:a16="http://schemas.microsoft.com/office/drawing/2014/main" id="{D3108861-7328-DB12-4F81-BB23B928A631}"/>
              </a:ext>
            </a:extLst>
          </p:cNvPr>
          <p:cNvSpPr/>
          <p:nvPr/>
        </p:nvSpPr>
        <p:spPr>
          <a:xfrm rot="2700000">
            <a:off x="9121183" y="103638"/>
            <a:ext cx="651476" cy="2492719"/>
          </a:xfrm>
          <a:prstGeom prst="round2SameRect">
            <a:avLst>
              <a:gd name="adj1" fmla="val 50000"/>
              <a:gd name="adj2" fmla="val 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/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EF0DFE2A-76D5-74DB-5A41-BA634A097E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08" y="4175059"/>
            <a:ext cx="5847081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Subheads are 24pt Arial Italic sentence case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02D114-3397-DC1A-7731-F1F0FFF234F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918354"/>
            <a:ext cx="5847081" cy="2088828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Headline 36pt Arial Bold Title Case and Can be 3 Lines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0C279139-E1CD-417D-F2DC-0ECDF9271B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4983481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95ADEF-DFE7-7A95-ACDE-93A739BB8442}"/>
              </a:ext>
            </a:extLst>
          </p:cNvPr>
          <p:cNvSpPr txBox="1"/>
          <p:nvPr/>
        </p:nvSpPr>
        <p:spPr bwMode="black">
          <a:xfrm>
            <a:off x="613608" y="6367152"/>
            <a:ext cx="4495800" cy="33855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rgbClr val="7FD1EF"/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E79103-E87B-C357-DC48-0711CA04F4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69100" y="1511300"/>
            <a:ext cx="5422900" cy="4267200"/>
          </a:xfrm>
          <a:custGeom>
            <a:avLst/>
            <a:gdLst>
              <a:gd name="connsiteX0" fmla="*/ 374319 w 5422900"/>
              <a:gd name="connsiteY0" fmla="*/ 0 h 4267200"/>
              <a:gd name="connsiteX1" fmla="*/ 5422900 w 5422900"/>
              <a:gd name="connsiteY1" fmla="*/ 0 h 4267200"/>
              <a:gd name="connsiteX2" fmla="*/ 5422900 w 5422900"/>
              <a:gd name="connsiteY2" fmla="*/ 4267200 h 4267200"/>
              <a:gd name="connsiteX3" fmla="*/ 374319 w 5422900"/>
              <a:gd name="connsiteY3" fmla="*/ 4267200 h 4267200"/>
              <a:gd name="connsiteX4" fmla="*/ 0 w 5422900"/>
              <a:gd name="connsiteY4" fmla="*/ 3892881 h 4267200"/>
              <a:gd name="connsiteX5" fmla="*/ 0 w 5422900"/>
              <a:gd name="connsiteY5" fmla="*/ 374319 h 4267200"/>
              <a:gd name="connsiteX6" fmla="*/ 374319 w 5422900"/>
              <a:gd name="connsiteY6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2900" h="4267200">
                <a:moveTo>
                  <a:pt x="374319" y="0"/>
                </a:moveTo>
                <a:lnTo>
                  <a:pt x="5422900" y="0"/>
                </a:lnTo>
                <a:lnTo>
                  <a:pt x="5422900" y="4267200"/>
                </a:lnTo>
                <a:lnTo>
                  <a:pt x="374319" y="4267200"/>
                </a:lnTo>
                <a:cubicBezTo>
                  <a:pt x="167588" y="4267200"/>
                  <a:pt x="0" y="4099612"/>
                  <a:pt x="0" y="3892881"/>
                </a:cubicBezTo>
                <a:lnTo>
                  <a:pt x="0" y="374319"/>
                </a:lnTo>
                <a:cubicBezTo>
                  <a:pt x="0" y="167588"/>
                  <a:pt x="167588" y="0"/>
                  <a:pt x="37431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 b="0">
                <a:solidFill>
                  <a:srgbClr val="FF000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FF0000"/>
                </a:solidFill>
              </a:rPr>
              <a:t>Click icon to add picture</a:t>
            </a:r>
          </a:p>
        </p:txBody>
      </p:sp>
      <p:pic>
        <p:nvPicPr>
          <p:cNvPr id="40" name="Picture 3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F7C584E-6653-CB29-D51B-908C8B2D1F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52" t="19824" r="9181" b="20044"/>
          <a:stretch/>
        </p:blipFill>
        <p:spPr>
          <a:xfrm>
            <a:off x="655320" y="645160"/>
            <a:ext cx="242824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36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4729DF11-77EA-7E4D-999C-4E7EA206B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0" y="132770"/>
            <a:ext cx="11137900" cy="703942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5D4F24-3AD1-7943-A1A9-EB84047B51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9751" y="1235892"/>
            <a:ext cx="11125199" cy="4929412"/>
          </a:xfrm>
        </p:spPr>
        <p:txBody>
          <a:bodyPr/>
          <a:lstStyle>
            <a:lvl1pPr>
              <a:buClr>
                <a:srgbClr val="4C4948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rgbClr val="4C4948"/>
              </a:buClr>
              <a:defRPr>
                <a:solidFill>
                  <a:schemeClr val="accent2"/>
                </a:solidFill>
              </a:defRPr>
            </a:lvl2pPr>
            <a:lvl3pPr>
              <a:buClr>
                <a:srgbClr val="4C4948"/>
              </a:buClr>
              <a:defRPr>
                <a:solidFill>
                  <a:schemeClr val="accent2"/>
                </a:solidFill>
              </a:defRPr>
            </a:lvl3pPr>
            <a:lvl4pPr>
              <a:buClr>
                <a:srgbClr val="4C4948"/>
              </a:buClr>
              <a:defRPr>
                <a:solidFill>
                  <a:schemeClr val="accent2"/>
                </a:solidFill>
              </a:defRPr>
            </a:lvl4pPr>
            <a:lvl5pPr>
              <a:buClr>
                <a:srgbClr val="4C4948"/>
              </a:buCl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0188299"/>
      </p:ext>
    </p:extLst>
  </p:cSld>
  <p:clrMapOvr>
    <a:masterClrMapping/>
  </p:clrMapOvr>
  <p:hf hdr="0" dt="0"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2024-05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F44744A-7370-45C0-CB74-88A57CF6C18C}"/>
              </a:ext>
            </a:extLst>
          </p:cNvPr>
          <p:cNvSpPr/>
          <p:nvPr/>
        </p:nvSpPr>
        <p:spPr>
          <a:xfrm rot="2700000">
            <a:off x="8404848" y="-676776"/>
            <a:ext cx="832104" cy="2612447"/>
          </a:xfrm>
          <a:custGeom>
            <a:avLst/>
            <a:gdLst>
              <a:gd name="connsiteX0" fmla="*/ 0 w 832104"/>
              <a:gd name="connsiteY0" fmla="*/ 832103 h 2612447"/>
              <a:gd name="connsiteX1" fmla="*/ 832104 w 832104"/>
              <a:gd name="connsiteY1" fmla="*/ 0 h 2612447"/>
              <a:gd name="connsiteX2" fmla="*/ 832104 w 832104"/>
              <a:gd name="connsiteY2" fmla="*/ 2196395 h 2612447"/>
              <a:gd name="connsiteX3" fmla="*/ 416052 w 832104"/>
              <a:gd name="connsiteY3" fmla="*/ 2612447 h 2612447"/>
              <a:gd name="connsiteX4" fmla="*/ 0 w 832104"/>
              <a:gd name="connsiteY4" fmla="*/ 2196395 h 2612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104" h="2612447">
                <a:moveTo>
                  <a:pt x="0" y="832103"/>
                </a:moveTo>
                <a:lnTo>
                  <a:pt x="832104" y="0"/>
                </a:lnTo>
                <a:lnTo>
                  <a:pt x="832104" y="2196395"/>
                </a:lnTo>
                <a:cubicBezTo>
                  <a:pt x="832104" y="2426174"/>
                  <a:pt x="645831" y="2612447"/>
                  <a:pt x="416052" y="2612447"/>
                </a:cubicBezTo>
                <a:cubicBezTo>
                  <a:pt x="186273" y="2612447"/>
                  <a:pt x="0" y="2426174"/>
                  <a:pt x="0" y="2196395"/>
                </a:cubicBezTo>
                <a:close/>
              </a:path>
            </a:pathLst>
          </a:custGeom>
          <a:solidFill>
            <a:srgbClr val="7FD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F6C4E0C-B7EB-46A6-B6F0-C76FDCFC3F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08" y="4175059"/>
            <a:ext cx="6270413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24pt Arial Italic sentence case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7111441-0C14-4EE9-B6C1-ED9FC63641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918354"/>
            <a:ext cx="6270413" cy="2088828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36pt Arial Bold Title Case and Can be 3 Lines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413712FA-495E-465D-A2EB-8AA7E6AE55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6270413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EF4E02D-F7F2-65BC-9A85-BBCF1CEAB9A4}"/>
              </a:ext>
            </a:extLst>
          </p:cNvPr>
          <p:cNvSpPr/>
          <p:nvPr/>
        </p:nvSpPr>
        <p:spPr>
          <a:xfrm rot="13500000" flipH="1">
            <a:off x="10884124" y="1958347"/>
            <a:ext cx="1426821" cy="2469493"/>
          </a:xfrm>
          <a:custGeom>
            <a:avLst/>
            <a:gdLst>
              <a:gd name="connsiteX0" fmla="*/ 0 w 1867898"/>
              <a:gd name="connsiteY0" fmla="*/ 3232895 h 3232895"/>
              <a:gd name="connsiteX1" fmla="*/ 0 w 1867898"/>
              <a:gd name="connsiteY1" fmla="*/ 933949 h 3232895"/>
              <a:gd name="connsiteX2" fmla="*/ 933949 w 1867898"/>
              <a:gd name="connsiteY2" fmla="*/ 0 h 3232895"/>
              <a:gd name="connsiteX3" fmla="*/ 1867898 w 1867898"/>
              <a:gd name="connsiteY3" fmla="*/ 933949 h 3232895"/>
              <a:gd name="connsiteX4" fmla="*/ 1867898 w 1867898"/>
              <a:gd name="connsiteY4" fmla="*/ 1797199 h 3232895"/>
              <a:gd name="connsiteX5" fmla="*/ 432202 w 1867898"/>
              <a:gd name="connsiteY5" fmla="*/ 3232895 h 323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67898" h="3232895">
                <a:moveTo>
                  <a:pt x="0" y="3232895"/>
                </a:moveTo>
                <a:lnTo>
                  <a:pt x="0" y="933949"/>
                </a:lnTo>
                <a:cubicBezTo>
                  <a:pt x="0" y="418143"/>
                  <a:pt x="418143" y="0"/>
                  <a:pt x="933949" y="0"/>
                </a:cubicBezTo>
                <a:cubicBezTo>
                  <a:pt x="1449755" y="0"/>
                  <a:pt x="1867898" y="418143"/>
                  <a:pt x="1867898" y="933949"/>
                </a:cubicBezTo>
                <a:lnTo>
                  <a:pt x="1867898" y="1797199"/>
                </a:lnTo>
                <a:lnTo>
                  <a:pt x="432202" y="32328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C069A87-C164-C434-5CEF-4ACD0B6BF8B1}"/>
              </a:ext>
            </a:extLst>
          </p:cNvPr>
          <p:cNvSpPr/>
          <p:nvPr/>
        </p:nvSpPr>
        <p:spPr>
          <a:xfrm rot="13500000" flipH="1">
            <a:off x="10658974" y="1045214"/>
            <a:ext cx="830027" cy="4013802"/>
          </a:xfrm>
          <a:custGeom>
            <a:avLst/>
            <a:gdLst>
              <a:gd name="connsiteX0" fmla="*/ 0 w 1086616"/>
              <a:gd name="connsiteY0" fmla="*/ 5254600 h 5254600"/>
              <a:gd name="connsiteX1" fmla="*/ 0 w 1086616"/>
              <a:gd name="connsiteY1" fmla="*/ 543308 h 5254600"/>
              <a:gd name="connsiteX2" fmla="*/ 543308 w 1086616"/>
              <a:gd name="connsiteY2" fmla="*/ 0 h 5254600"/>
              <a:gd name="connsiteX3" fmla="*/ 1086616 w 1086616"/>
              <a:gd name="connsiteY3" fmla="*/ 543308 h 5254600"/>
              <a:gd name="connsiteX4" fmla="*/ 1086615 w 1086616"/>
              <a:gd name="connsiteY4" fmla="*/ 4167985 h 525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616" h="5254600">
                <a:moveTo>
                  <a:pt x="0" y="5254600"/>
                </a:moveTo>
                <a:lnTo>
                  <a:pt x="0" y="543308"/>
                </a:lnTo>
                <a:cubicBezTo>
                  <a:pt x="0" y="243247"/>
                  <a:pt x="243247" y="0"/>
                  <a:pt x="543308" y="0"/>
                </a:cubicBezTo>
                <a:cubicBezTo>
                  <a:pt x="843369" y="0"/>
                  <a:pt x="1086616" y="243247"/>
                  <a:pt x="1086616" y="543308"/>
                </a:cubicBezTo>
                <a:lnTo>
                  <a:pt x="1086615" y="416798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8AFE06D-6874-9BC8-8B4C-CD00FFBB1819}"/>
              </a:ext>
            </a:extLst>
          </p:cNvPr>
          <p:cNvSpPr/>
          <p:nvPr/>
        </p:nvSpPr>
        <p:spPr>
          <a:xfrm rot="13500000" flipH="1">
            <a:off x="8610866" y="-919718"/>
            <a:ext cx="3320094" cy="4877247"/>
          </a:xfrm>
          <a:custGeom>
            <a:avLst/>
            <a:gdLst>
              <a:gd name="connsiteX0" fmla="*/ 2551539 w 4346444"/>
              <a:gd name="connsiteY0" fmla="*/ 6384965 h 6384965"/>
              <a:gd name="connsiteX1" fmla="*/ 0 w 4346444"/>
              <a:gd name="connsiteY1" fmla="*/ 3833426 h 6384965"/>
              <a:gd name="connsiteX2" fmla="*/ 0 w 4346444"/>
              <a:gd name="connsiteY2" fmla="*/ 2173222 h 6384965"/>
              <a:gd name="connsiteX3" fmla="*/ 2173222 w 4346444"/>
              <a:gd name="connsiteY3" fmla="*/ 0 h 6384965"/>
              <a:gd name="connsiteX4" fmla="*/ 4346444 w 4346444"/>
              <a:gd name="connsiteY4" fmla="*/ 2173222 h 6384965"/>
              <a:gd name="connsiteX5" fmla="*/ 4346444 w 4346444"/>
              <a:gd name="connsiteY5" fmla="*/ 4590060 h 6384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6444" h="6384965">
                <a:moveTo>
                  <a:pt x="2551539" y="6384965"/>
                </a:moveTo>
                <a:lnTo>
                  <a:pt x="0" y="3833426"/>
                </a:lnTo>
                <a:lnTo>
                  <a:pt x="0" y="2173222"/>
                </a:lnTo>
                <a:cubicBezTo>
                  <a:pt x="0" y="972985"/>
                  <a:pt x="972985" y="0"/>
                  <a:pt x="2173222" y="0"/>
                </a:cubicBezTo>
                <a:cubicBezTo>
                  <a:pt x="3373459" y="0"/>
                  <a:pt x="4346444" y="972985"/>
                  <a:pt x="4346444" y="2173222"/>
                </a:cubicBezTo>
                <a:lnTo>
                  <a:pt x="4346444" y="45900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9405D1E-7C07-65A2-75A2-7E9EF6B6049B}"/>
              </a:ext>
            </a:extLst>
          </p:cNvPr>
          <p:cNvSpPr/>
          <p:nvPr/>
        </p:nvSpPr>
        <p:spPr>
          <a:xfrm rot="13500000" flipH="1">
            <a:off x="11146606" y="1933863"/>
            <a:ext cx="527807" cy="2759754"/>
          </a:xfrm>
          <a:custGeom>
            <a:avLst/>
            <a:gdLst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  <a:gd name="connsiteX5" fmla="*/ 572714 w 690970"/>
              <a:gd name="connsiteY5" fmla="*/ 3040171 h 3612885"/>
              <a:gd name="connsiteX6" fmla="*/ 0 w 690970"/>
              <a:gd name="connsiteY6" fmla="*/ 3612885 h 3612885"/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  <a:gd name="connsiteX5" fmla="*/ 572714 w 690970"/>
              <a:gd name="connsiteY5" fmla="*/ 3040171 h 3612885"/>
              <a:gd name="connsiteX6" fmla="*/ 123701 w 690970"/>
              <a:gd name="connsiteY6" fmla="*/ 3489184 h 3612885"/>
              <a:gd name="connsiteX7" fmla="*/ 0 w 690970"/>
              <a:gd name="connsiteY7" fmla="*/ 3612885 h 3612885"/>
              <a:gd name="connsiteX0" fmla="*/ 123701 w 690970"/>
              <a:gd name="connsiteY0" fmla="*/ 3489184 h 3612885"/>
              <a:gd name="connsiteX1" fmla="*/ 0 w 690970"/>
              <a:gd name="connsiteY1" fmla="*/ 3612885 h 3612885"/>
              <a:gd name="connsiteX2" fmla="*/ 0 w 690970"/>
              <a:gd name="connsiteY2" fmla="*/ 345485 h 3612885"/>
              <a:gd name="connsiteX3" fmla="*/ 345485 w 690970"/>
              <a:gd name="connsiteY3" fmla="*/ 0 h 3612885"/>
              <a:gd name="connsiteX4" fmla="*/ 690970 w 690970"/>
              <a:gd name="connsiteY4" fmla="*/ 345485 h 3612885"/>
              <a:gd name="connsiteX5" fmla="*/ 690970 w 690970"/>
              <a:gd name="connsiteY5" fmla="*/ 2921915 h 3612885"/>
              <a:gd name="connsiteX6" fmla="*/ 572714 w 690970"/>
              <a:gd name="connsiteY6" fmla="*/ 3040171 h 3612885"/>
              <a:gd name="connsiteX7" fmla="*/ 215141 w 690970"/>
              <a:gd name="connsiteY7" fmla="*/ 3580624 h 3612885"/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  <a:gd name="connsiteX5" fmla="*/ 572714 w 690970"/>
              <a:gd name="connsiteY5" fmla="*/ 3040171 h 3612885"/>
              <a:gd name="connsiteX6" fmla="*/ 215141 w 690970"/>
              <a:gd name="connsiteY6" fmla="*/ 3580624 h 3612885"/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  <a:gd name="connsiteX5" fmla="*/ 215141 w 690970"/>
              <a:gd name="connsiteY5" fmla="*/ 3580624 h 3612885"/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970" h="3612885">
                <a:moveTo>
                  <a:pt x="0" y="3612885"/>
                </a:moveTo>
                <a:lnTo>
                  <a:pt x="0" y="345485"/>
                </a:lnTo>
                <a:cubicBezTo>
                  <a:pt x="0" y="154679"/>
                  <a:pt x="154679" y="0"/>
                  <a:pt x="345485" y="0"/>
                </a:cubicBezTo>
                <a:cubicBezTo>
                  <a:pt x="536291" y="0"/>
                  <a:pt x="690970" y="154679"/>
                  <a:pt x="690970" y="345485"/>
                </a:cubicBezTo>
                <a:lnTo>
                  <a:pt x="690970" y="2921915"/>
                </a:lnTo>
              </a:path>
            </a:pathLst>
          </a:custGeom>
          <a:noFill/>
          <a:ln w="12700">
            <a:solidFill>
              <a:srgbClr val="2B3A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9F0BC72C-1AD7-E7CA-ECEC-E768734469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81375" y="4854606"/>
            <a:ext cx="2324100" cy="1341752"/>
          </a:xfrm>
          <a:prstGeom prst="rect">
            <a:avLst/>
          </a:prstGeom>
          <a:solidFill>
            <a:srgbClr val="DA291C"/>
          </a:solidFill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Co-brand and bid defense only: You may replace this box with a sponsor logo. Ensure the logo is on a white or transparent background and you have usage permission.</a:t>
            </a:r>
            <a:br>
              <a:rPr lang="en-US"/>
            </a:br>
            <a:br>
              <a:rPr lang="en-US"/>
            </a:br>
            <a:r>
              <a:rPr lang="en-US"/>
              <a:t>All other presentations, or without sponsor logo: Please delete this box.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95383A-AB7C-A1C6-5711-CA54E3E52A6D}"/>
              </a:ext>
            </a:extLst>
          </p:cNvPr>
          <p:cNvSpPr txBox="1"/>
          <p:nvPr/>
        </p:nvSpPr>
        <p:spPr bwMode="black">
          <a:xfrm>
            <a:off x="613608" y="6519948"/>
            <a:ext cx="7722832" cy="21544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pic>
        <p:nvPicPr>
          <p:cNvPr id="37" name="Picture 36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F797F4F2-66B8-1633-66B6-660967524F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86" t="22134" r="10071" b="20654"/>
          <a:stretch/>
        </p:blipFill>
        <p:spPr>
          <a:xfrm>
            <a:off x="640080" y="680721"/>
            <a:ext cx="241300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19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2024-06 - Laboratories">
    <p:bg>
      <p:bgPr>
        <a:gradFill>
          <a:gsLst>
            <a:gs pos="20000">
              <a:schemeClr val="accent2"/>
            </a:gs>
            <a:gs pos="80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9BD574E3-8AFF-DFA9-0FCB-ACE4DACD25C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926918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3" imgH="473" progId="TCLayout.ActiveDocument.1">
                  <p:embed/>
                </p:oleObj>
              </mc:Choice>
              <mc:Fallback>
                <p:oleObj name="think-cell Slide" r:id="rId3" imgW="473" imgH="473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BD574E3-8AFF-DFA9-0FCB-ACE4DACD25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21604DCE-2860-47E1-9A45-B850AE2D525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3608" y="3681765"/>
            <a:ext cx="5368925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rgbClr val="BFE8F7"/>
                </a:solidFill>
              </a:defRPr>
            </a:lvl1pPr>
          </a:lstStyle>
          <a:p>
            <a:pPr lvl="0"/>
            <a:r>
              <a:rPr lang="en-US"/>
              <a:t>Subheads are 24pt Arial Italic sentence case and can be 2 lines.</a:t>
            </a:r>
          </a:p>
        </p:txBody>
      </p:sp>
      <p:sp>
        <p:nvSpPr>
          <p:cNvPr id="71" name="Title 1">
            <a:extLst>
              <a:ext uri="{FF2B5EF4-FFF2-40B4-BE49-F238E27FC236}">
                <a16:creationId xmlns:a16="http://schemas.microsoft.com/office/drawing/2014/main" id="{4A4E4609-F19E-4DD3-A900-7CA905D6E6D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676400"/>
            <a:ext cx="5482392" cy="1837488"/>
          </a:xfrm>
          <a:prstGeom prst="rect">
            <a:avLst/>
          </a:prstGeom>
        </p:spPr>
        <p:txBody>
          <a:bodyPr vert="horz"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Headline 36pt Arial Bold Title Case Should Be No More Than 2 Lines</a:t>
            </a:r>
          </a:p>
        </p:txBody>
      </p:sp>
      <p:sp>
        <p:nvSpPr>
          <p:cNvPr id="73" name="Subtitle 2">
            <a:extLst>
              <a:ext uri="{FF2B5EF4-FFF2-40B4-BE49-F238E27FC236}">
                <a16:creationId xmlns:a16="http://schemas.microsoft.com/office/drawing/2014/main" id="{BB2AC513-3F13-403A-8294-79335D9E765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5368925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74DE7C-EAB9-6B9B-19AB-DEFA4EF622D3}"/>
              </a:ext>
            </a:extLst>
          </p:cNvPr>
          <p:cNvSpPr txBox="1"/>
          <p:nvPr/>
        </p:nvSpPr>
        <p:spPr bwMode="black">
          <a:xfrm>
            <a:off x="613608" y="6367152"/>
            <a:ext cx="4495800" cy="33855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rgbClr val="7FD1EF"/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824A7E03-2DC4-A20C-610D-3801615F1648}"/>
              </a:ext>
            </a:extLst>
          </p:cNvPr>
          <p:cNvSpPr>
            <a:spLocks/>
          </p:cNvSpPr>
          <p:nvPr/>
        </p:nvSpPr>
        <p:spPr bwMode="auto">
          <a:xfrm>
            <a:off x="5476875" y="3219450"/>
            <a:ext cx="6711950" cy="3638550"/>
          </a:xfrm>
          <a:custGeom>
            <a:avLst/>
            <a:gdLst>
              <a:gd name="T0" fmla="*/ 2114 w 2114"/>
              <a:gd name="T1" fmla="*/ 869 h 1146"/>
              <a:gd name="T2" fmla="*/ 1306 w 2114"/>
              <a:gd name="T3" fmla="*/ 61 h 1146"/>
              <a:gd name="T4" fmla="*/ 1085 w 2114"/>
              <a:gd name="T5" fmla="*/ 61 h 1146"/>
              <a:gd name="T6" fmla="*/ 0 w 2114"/>
              <a:gd name="T7" fmla="*/ 1146 h 1146"/>
              <a:gd name="T8" fmla="*/ 2114 w 2114"/>
              <a:gd name="T9" fmla="*/ 1146 h 1146"/>
              <a:gd name="T10" fmla="*/ 2114 w 2114"/>
              <a:gd name="T11" fmla="*/ 869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14" h="1146">
                <a:moveTo>
                  <a:pt x="2114" y="869"/>
                </a:moveTo>
                <a:cubicBezTo>
                  <a:pt x="1306" y="61"/>
                  <a:pt x="1306" y="61"/>
                  <a:pt x="1306" y="61"/>
                </a:cubicBezTo>
                <a:cubicBezTo>
                  <a:pt x="1245" y="0"/>
                  <a:pt x="1146" y="0"/>
                  <a:pt x="1085" y="61"/>
                </a:cubicBezTo>
                <a:cubicBezTo>
                  <a:pt x="0" y="1146"/>
                  <a:pt x="0" y="1146"/>
                  <a:pt x="0" y="1146"/>
                </a:cubicBezTo>
                <a:cubicBezTo>
                  <a:pt x="2114" y="1146"/>
                  <a:pt x="2114" y="1146"/>
                  <a:pt x="2114" y="1146"/>
                </a:cubicBezTo>
                <a:lnTo>
                  <a:pt x="2114" y="869"/>
                </a:lnTo>
                <a:close/>
              </a:path>
            </a:pathLst>
          </a:custGeom>
          <a:solidFill>
            <a:srgbClr val="140B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A85C50D-2AD0-37F1-6186-64FDA03CDB34}"/>
              </a:ext>
            </a:extLst>
          </p:cNvPr>
          <p:cNvSpPr/>
          <p:nvPr/>
        </p:nvSpPr>
        <p:spPr>
          <a:xfrm rot="2700000">
            <a:off x="7798710" y="-28189"/>
            <a:ext cx="6936059" cy="4323614"/>
          </a:xfrm>
          <a:custGeom>
            <a:avLst/>
            <a:gdLst>
              <a:gd name="connsiteX0" fmla="*/ 0 w 6936059"/>
              <a:gd name="connsiteY0" fmla="*/ 2612445 h 4323614"/>
              <a:gd name="connsiteX1" fmla="*/ 2612445 w 6936059"/>
              <a:gd name="connsiteY1" fmla="*/ 0 h 4323614"/>
              <a:gd name="connsiteX2" fmla="*/ 6936059 w 6936059"/>
              <a:gd name="connsiteY2" fmla="*/ 4323614 h 4323614"/>
              <a:gd name="connsiteX3" fmla="*/ 492439 w 6936059"/>
              <a:gd name="connsiteY3" fmla="*/ 4323614 h 4323614"/>
              <a:gd name="connsiteX4" fmla="*/ 0 w 6936059"/>
              <a:gd name="connsiteY4" fmla="*/ 3831175 h 4323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6059" h="4323614">
                <a:moveTo>
                  <a:pt x="0" y="2612445"/>
                </a:moveTo>
                <a:lnTo>
                  <a:pt x="2612445" y="0"/>
                </a:lnTo>
                <a:lnTo>
                  <a:pt x="6936059" y="4323614"/>
                </a:lnTo>
                <a:lnTo>
                  <a:pt x="492439" y="4323614"/>
                </a:lnTo>
                <a:cubicBezTo>
                  <a:pt x="220472" y="4323614"/>
                  <a:pt x="1" y="4103142"/>
                  <a:pt x="0" y="3831175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FF7F7C58-163F-1881-E4D5-96FE1EF56D83}"/>
              </a:ext>
            </a:extLst>
          </p:cNvPr>
          <p:cNvSpPr>
            <a:spLocks/>
          </p:cNvSpPr>
          <p:nvPr/>
        </p:nvSpPr>
        <p:spPr bwMode="auto">
          <a:xfrm>
            <a:off x="6511925" y="737524"/>
            <a:ext cx="5368925" cy="5368925"/>
          </a:xfrm>
          <a:custGeom>
            <a:avLst/>
            <a:gdLst>
              <a:gd name="T0" fmla="*/ 724 w 1691"/>
              <a:gd name="T1" fmla="*/ 1624 h 1691"/>
              <a:gd name="T2" fmla="*/ 67 w 1691"/>
              <a:gd name="T3" fmla="*/ 967 h 1691"/>
              <a:gd name="T4" fmla="*/ 67 w 1691"/>
              <a:gd name="T5" fmla="*/ 724 h 1691"/>
              <a:gd name="T6" fmla="*/ 724 w 1691"/>
              <a:gd name="T7" fmla="*/ 67 h 1691"/>
              <a:gd name="T8" fmla="*/ 967 w 1691"/>
              <a:gd name="T9" fmla="*/ 67 h 1691"/>
              <a:gd name="T10" fmla="*/ 1624 w 1691"/>
              <a:gd name="T11" fmla="*/ 724 h 1691"/>
              <a:gd name="T12" fmla="*/ 1624 w 1691"/>
              <a:gd name="T13" fmla="*/ 967 h 1691"/>
              <a:gd name="T14" fmla="*/ 967 w 1691"/>
              <a:gd name="T15" fmla="*/ 1624 h 1691"/>
              <a:gd name="T16" fmla="*/ 724 w 1691"/>
              <a:gd name="T17" fmla="*/ 1624 h 1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91" h="1691">
                <a:moveTo>
                  <a:pt x="724" y="1624"/>
                </a:moveTo>
                <a:cubicBezTo>
                  <a:pt x="67" y="967"/>
                  <a:pt x="67" y="967"/>
                  <a:pt x="67" y="967"/>
                </a:cubicBezTo>
                <a:cubicBezTo>
                  <a:pt x="0" y="900"/>
                  <a:pt x="0" y="791"/>
                  <a:pt x="67" y="724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91" y="0"/>
                  <a:pt x="900" y="0"/>
                  <a:pt x="967" y="67"/>
                </a:cubicBezTo>
                <a:cubicBezTo>
                  <a:pt x="1624" y="724"/>
                  <a:pt x="1624" y="724"/>
                  <a:pt x="1624" y="724"/>
                </a:cubicBezTo>
                <a:cubicBezTo>
                  <a:pt x="1691" y="791"/>
                  <a:pt x="1691" y="900"/>
                  <a:pt x="1624" y="967"/>
                </a:cubicBezTo>
                <a:cubicBezTo>
                  <a:pt x="967" y="1624"/>
                  <a:pt x="967" y="1624"/>
                  <a:pt x="967" y="1624"/>
                </a:cubicBezTo>
                <a:cubicBezTo>
                  <a:pt x="900" y="1691"/>
                  <a:pt x="791" y="1691"/>
                  <a:pt x="724" y="1624"/>
                </a:cubicBezTo>
                <a:close/>
              </a:path>
            </a:pathLst>
          </a:custGeom>
          <a:solidFill>
            <a:srgbClr val="005587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B7ADD5B-1EFD-EE84-83C7-4F7CA369A2B9}"/>
              </a:ext>
            </a:extLst>
          </p:cNvPr>
          <p:cNvSpPr/>
          <p:nvPr/>
        </p:nvSpPr>
        <p:spPr>
          <a:xfrm rot="2700000">
            <a:off x="9656180" y="878325"/>
            <a:ext cx="4632172" cy="5087323"/>
          </a:xfrm>
          <a:custGeom>
            <a:avLst/>
            <a:gdLst>
              <a:gd name="connsiteX0" fmla="*/ 0 w 4724357"/>
              <a:gd name="connsiteY0" fmla="*/ 0 h 4945592"/>
              <a:gd name="connsiteX1" fmla="*/ 4724357 w 4724357"/>
              <a:gd name="connsiteY1" fmla="*/ 4724357 h 4945592"/>
              <a:gd name="connsiteX2" fmla="*/ 4503122 w 4724357"/>
              <a:gd name="connsiteY2" fmla="*/ 4945592 h 4945592"/>
              <a:gd name="connsiteX3" fmla="*/ 607510 w 4724357"/>
              <a:gd name="connsiteY3" fmla="*/ 4945592 h 4945592"/>
              <a:gd name="connsiteX4" fmla="*/ 0 w 4724357"/>
              <a:gd name="connsiteY4" fmla="*/ 4338082 h 4945592"/>
              <a:gd name="connsiteX0" fmla="*/ 4724357 w 4815797"/>
              <a:gd name="connsiteY0" fmla="*/ 4724357 h 4945592"/>
              <a:gd name="connsiteX1" fmla="*/ 4503122 w 4815797"/>
              <a:gd name="connsiteY1" fmla="*/ 4945592 h 4945592"/>
              <a:gd name="connsiteX2" fmla="*/ 607510 w 4815797"/>
              <a:gd name="connsiteY2" fmla="*/ 4945592 h 4945592"/>
              <a:gd name="connsiteX3" fmla="*/ 0 w 4815797"/>
              <a:gd name="connsiteY3" fmla="*/ 4338082 h 4945592"/>
              <a:gd name="connsiteX4" fmla="*/ 0 w 4815797"/>
              <a:gd name="connsiteY4" fmla="*/ 0 h 4945592"/>
              <a:gd name="connsiteX5" fmla="*/ 4815797 w 4815797"/>
              <a:gd name="connsiteY5" fmla="*/ 4815797 h 4945592"/>
              <a:gd name="connsiteX0" fmla="*/ 4724357 w 4724357"/>
              <a:gd name="connsiteY0" fmla="*/ 4724357 h 4945592"/>
              <a:gd name="connsiteX1" fmla="*/ 4503122 w 4724357"/>
              <a:gd name="connsiteY1" fmla="*/ 4945592 h 4945592"/>
              <a:gd name="connsiteX2" fmla="*/ 607510 w 4724357"/>
              <a:gd name="connsiteY2" fmla="*/ 4945592 h 4945592"/>
              <a:gd name="connsiteX3" fmla="*/ 0 w 4724357"/>
              <a:gd name="connsiteY3" fmla="*/ 4338082 h 4945592"/>
              <a:gd name="connsiteX4" fmla="*/ 0 w 4724357"/>
              <a:gd name="connsiteY4" fmla="*/ 0 h 4945592"/>
              <a:gd name="connsiteX0" fmla="*/ 4503122 w 4503122"/>
              <a:gd name="connsiteY0" fmla="*/ 4945592 h 4945592"/>
              <a:gd name="connsiteX1" fmla="*/ 607510 w 4503122"/>
              <a:gd name="connsiteY1" fmla="*/ 4945592 h 4945592"/>
              <a:gd name="connsiteX2" fmla="*/ 0 w 4503122"/>
              <a:gd name="connsiteY2" fmla="*/ 4338082 h 4945592"/>
              <a:gd name="connsiteX3" fmla="*/ 0 w 4503122"/>
              <a:gd name="connsiteY3" fmla="*/ 0 h 494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3122" h="4945592">
                <a:moveTo>
                  <a:pt x="4503122" y="4945592"/>
                </a:moveTo>
                <a:lnTo>
                  <a:pt x="607510" y="4945592"/>
                </a:lnTo>
                <a:cubicBezTo>
                  <a:pt x="271991" y="4945592"/>
                  <a:pt x="0" y="4673601"/>
                  <a:pt x="0" y="4338082"/>
                </a:cubicBezTo>
                <a:lnTo>
                  <a:pt x="0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pic>
        <p:nvPicPr>
          <p:cNvPr id="66" name="Picture 6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CF172F5-25A8-A262-664B-479E4EE99D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552" t="19824" r="9181" b="20044"/>
          <a:stretch/>
        </p:blipFill>
        <p:spPr>
          <a:xfrm>
            <a:off x="655320" y="645160"/>
            <a:ext cx="242824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52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2024-07 - Laboratori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F39C5FB-65B4-C908-855D-2728400F9ED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005587"/>
              </a:gs>
              <a:gs pos="80000">
                <a:srgbClr val="00A3E0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25B56EBA-448E-C7D0-100C-AD7974D3F94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3608" y="3681765"/>
            <a:ext cx="7029069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rgbClr val="BFE8F7"/>
                </a:solidFill>
              </a:defRPr>
            </a:lvl1pPr>
          </a:lstStyle>
          <a:p>
            <a:pPr lvl="0"/>
            <a:r>
              <a:rPr lang="en-US"/>
              <a:t>Subheads are 24pt Arial Italic sentence case and can be 2 lines.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952327-FD57-A506-881F-6BEC092B82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676400"/>
            <a:ext cx="7029069" cy="1837488"/>
          </a:xfrm>
          <a:prstGeom prst="rect">
            <a:avLst/>
          </a:prstGeom>
        </p:spPr>
        <p:txBody>
          <a:bodyPr vert="horz"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Headline 36pt Arial Bold Title Case Should Be No More Than 2 Lines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5258D62-E26A-940F-71AE-1DB66927743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4068848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B5FAB4-46B6-F50F-3686-3A652C917D56}"/>
              </a:ext>
            </a:extLst>
          </p:cNvPr>
          <p:cNvSpPr txBox="1"/>
          <p:nvPr/>
        </p:nvSpPr>
        <p:spPr bwMode="black">
          <a:xfrm>
            <a:off x="613608" y="6367152"/>
            <a:ext cx="4495800" cy="33855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rgbClr val="7FD1EF"/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E6A72EF-4ACE-0FB5-78CD-8CB5D25D38CD}"/>
              </a:ext>
            </a:extLst>
          </p:cNvPr>
          <p:cNvSpPr/>
          <p:nvPr/>
        </p:nvSpPr>
        <p:spPr>
          <a:xfrm rot="900000">
            <a:off x="8679642" y="590047"/>
            <a:ext cx="1209408" cy="6535813"/>
          </a:xfrm>
          <a:custGeom>
            <a:avLst/>
            <a:gdLst>
              <a:gd name="connsiteX0" fmla="*/ 482835 w 1209408"/>
              <a:gd name="connsiteY0" fmla="*/ 12286 h 6535813"/>
              <a:gd name="connsiteX1" fmla="*/ 604704 w 1209408"/>
              <a:gd name="connsiteY1" fmla="*/ 0 h 6535813"/>
              <a:gd name="connsiteX2" fmla="*/ 1209408 w 1209408"/>
              <a:gd name="connsiteY2" fmla="*/ 604704 h 6535813"/>
              <a:gd name="connsiteX3" fmla="*/ 1209408 w 1209408"/>
              <a:gd name="connsiteY3" fmla="*/ 6211754 h 6535813"/>
              <a:gd name="connsiteX4" fmla="*/ 0 w 1209408"/>
              <a:gd name="connsiteY4" fmla="*/ 6535813 h 6535813"/>
              <a:gd name="connsiteX5" fmla="*/ 0 w 1209408"/>
              <a:gd name="connsiteY5" fmla="*/ 604704 h 6535813"/>
              <a:gd name="connsiteX6" fmla="*/ 482835 w 1209408"/>
              <a:gd name="connsiteY6" fmla="*/ 12286 h 653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09408" h="6535813">
                <a:moveTo>
                  <a:pt x="482835" y="12286"/>
                </a:moveTo>
                <a:cubicBezTo>
                  <a:pt x="522200" y="4230"/>
                  <a:pt x="562958" y="0"/>
                  <a:pt x="604704" y="0"/>
                </a:cubicBezTo>
                <a:cubicBezTo>
                  <a:pt x="938673" y="0"/>
                  <a:pt x="1209408" y="270735"/>
                  <a:pt x="1209408" y="604704"/>
                </a:cubicBezTo>
                <a:lnTo>
                  <a:pt x="1209408" y="6211754"/>
                </a:lnTo>
                <a:lnTo>
                  <a:pt x="0" y="6535813"/>
                </a:lnTo>
                <a:lnTo>
                  <a:pt x="0" y="604704"/>
                </a:lnTo>
                <a:cubicBezTo>
                  <a:pt x="0" y="312481"/>
                  <a:pt x="207282" y="68672"/>
                  <a:pt x="482835" y="12286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A260F01-821A-E0DB-A6B1-B66100FC4906}"/>
              </a:ext>
            </a:extLst>
          </p:cNvPr>
          <p:cNvSpPr/>
          <p:nvPr/>
        </p:nvSpPr>
        <p:spPr>
          <a:xfrm rot="900000">
            <a:off x="10876535" y="3369355"/>
            <a:ext cx="737236" cy="3646170"/>
          </a:xfrm>
          <a:custGeom>
            <a:avLst/>
            <a:gdLst>
              <a:gd name="connsiteX0" fmla="*/ 294329 w 737236"/>
              <a:gd name="connsiteY0" fmla="*/ 7489 h 3646170"/>
              <a:gd name="connsiteX1" fmla="*/ 368618 w 737236"/>
              <a:gd name="connsiteY1" fmla="*/ 0 h 3646170"/>
              <a:gd name="connsiteX2" fmla="*/ 737236 w 737236"/>
              <a:gd name="connsiteY2" fmla="*/ 368618 h 3646170"/>
              <a:gd name="connsiteX3" fmla="*/ 737235 w 737236"/>
              <a:gd name="connsiteY3" fmla="*/ 3448629 h 3646170"/>
              <a:gd name="connsiteX4" fmla="*/ 0 w 737236"/>
              <a:gd name="connsiteY4" fmla="*/ 3646170 h 3646170"/>
              <a:gd name="connsiteX5" fmla="*/ 0 w 737236"/>
              <a:gd name="connsiteY5" fmla="*/ 368618 h 3646170"/>
              <a:gd name="connsiteX6" fmla="*/ 294329 w 737236"/>
              <a:gd name="connsiteY6" fmla="*/ 7489 h 364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7236" h="3646170">
                <a:moveTo>
                  <a:pt x="294329" y="7489"/>
                </a:moveTo>
                <a:cubicBezTo>
                  <a:pt x="318325" y="2579"/>
                  <a:pt x="343170" y="0"/>
                  <a:pt x="368618" y="0"/>
                </a:cubicBezTo>
                <a:cubicBezTo>
                  <a:pt x="572200" y="0"/>
                  <a:pt x="737236" y="165036"/>
                  <a:pt x="737236" y="368618"/>
                </a:cubicBezTo>
                <a:lnTo>
                  <a:pt x="737235" y="3448629"/>
                </a:lnTo>
                <a:lnTo>
                  <a:pt x="0" y="3646170"/>
                </a:lnTo>
                <a:lnTo>
                  <a:pt x="0" y="368618"/>
                </a:lnTo>
                <a:cubicBezTo>
                  <a:pt x="1" y="190484"/>
                  <a:pt x="126356" y="41861"/>
                  <a:pt x="294329" y="7489"/>
                </a:cubicBezTo>
                <a:close/>
              </a:path>
            </a:pathLst>
          </a:custGeom>
          <a:solidFill>
            <a:srgbClr val="140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67CF9C9-26E4-4CCA-2489-EA1403AF749A}"/>
              </a:ext>
            </a:extLst>
          </p:cNvPr>
          <p:cNvCxnSpPr>
            <a:cxnSpLocks/>
          </p:cNvCxnSpPr>
          <p:nvPr/>
        </p:nvCxnSpPr>
        <p:spPr>
          <a:xfrm rot="900000" flipH="1">
            <a:off x="9695751" y="-132832"/>
            <a:ext cx="0" cy="7112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16662C6-F32D-D286-E981-FFF7563738AA}"/>
              </a:ext>
            </a:extLst>
          </p:cNvPr>
          <p:cNvCxnSpPr>
            <a:cxnSpLocks/>
          </p:cNvCxnSpPr>
          <p:nvPr/>
        </p:nvCxnSpPr>
        <p:spPr>
          <a:xfrm flipH="1">
            <a:off x="10616112" y="990600"/>
            <a:ext cx="1572166" cy="58674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A5B291C3-513D-0382-901B-43711172D1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52" t="19824" r="9181" b="20044"/>
          <a:stretch/>
        </p:blipFill>
        <p:spPr>
          <a:xfrm>
            <a:off x="655320" y="645160"/>
            <a:ext cx="242824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69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4694" y="1286359"/>
            <a:ext cx="11338560" cy="4994125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384694" y="294468"/>
            <a:ext cx="11338560" cy="768263"/>
          </a:xfrm>
          <a:prstGeom prst="rect">
            <a:avLst/>
          </a:prstGeom>
        </p:spPr>
        <p:txBody>
          <a:bodyPr anchor="b" anchorCtr="0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54" name="Footer Placeholder 4">
            <a:extLst>
              <a:ext uri="{FF2B5EF4-FFF2-40B4-BE49-F238E27FC236}">
                <a16:creationId xmlns:a16="http://schemas.microsoft.com/office/drawing/2014/main" id="{7088911A-0046-5847-8D5E-667B718ECD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FCFC63C0-5262-4767-9F93-DEDAECE24DB7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3E4BFA82-3F8B-7A0F-007E-7FE747AEA7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32" t="22040" r="10932" b="20164"/>
          <a:stretch/>
        </p:blipFill>
        <p:spPr>
          <a:xfrm>
            <a:off x="10364707" y="6394450"/>
            <a:ext cx="1157368" cy="4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1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Subhead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098016E9-779F-F844-B7C6-670D5E2ED4DC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84694" y="1702630"/>
            <a:ext cx="11338560" cy="4577854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4694" y="1081826"/>
            <a:ext cx="11338560" cy="4023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20pt Arial Italic sentence case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4694" y="294468"/>
            <a:ext cx="11338560" cy="768263"/>
          </a:xfrm>
          <a:prstGeom prst="rect">
            <a:avLst/>
          </a:prstGeom>
        </p:spPr>
        <p:txBody>
          <a:bodyPr anchor="b" anchorCtr="0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56" name="Footer Placeholder 4">
            <a:extLst>
              <a:ext uri="{FF2B5EF4-FFF2-40B4-BE49-F238E27FC236}">
                <a16:creationId xmlns:a16="http://schemas.microsoft.com/office/drawing/2014/main" id="{4C2A7798-04D8-114F-865E-17D9C5B73E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80491F4-CBE5-420D-B41C-DA1186C29721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3" name="Picture 2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C3FF427C-0CD5-F81A-6CB2-D1B22AAC3A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32" t="22040" r="10932" b="20164"/>
          <a:stretch/>
        </p:blipFill>
        <p:spPr>
          <a:xfrm>
            <a:off x="10364707" y="6394450"/>
            <a:ext cx="1157368" cy="4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69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Callout Opt1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531A8FC-B139-A448-96B7-DB54D8693F95}"/>
              </a:ext>
            </a:extLst>
          </p:cNvPr>
          <p:cNvCxnSpPr>
            <a:cxnSpLocks/>
          </p:cNvCxnSpPr>
          <p:nvPr/>
        </p:nvCxnSpPr>
        <p:spPr>
          <a:xfrm>
            <a:off x="8132063" y="1784927"/>
            <a:ext cx="4148329" cy="0"/>
          </a:xfrm>
          <a:prstGeom prst="line">
            <a:avLst/>
          </a:prstGeom>
          <a:ln w="254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D88AF363-7A35-104E-9A0A-BC860A4A42C8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84694" y="1702626"/>
            <a:ext cx="7492481" cy="4577849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132063" y="1876358"/>
            <a:ext cx="3764662" cy="4404117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marR="0" indent="0" algn="l" defTabSz="1219170" rtl="0" eaLnBrk="0" fontAlgn="base" latinLnBrk="0" hangingPunct="0">
              <a:lnSpc>
                <a:spcPct val="12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000" b="1" i="0" baseline="0">
                <a:solidFill>
                  <a:schemeClr val="accent2"/>
                </a:solidFill>
                <a:latin typeface="+mj-lt"/>
              </a:defRPr>
            </a:lvl1pPr>
            <a:lvl2pPr marL="230188" indent="-119063">
              <a:lnSpc>
                <a:spcPct val="100000"/>
              </a:lnSpc>
              <a:buFont typeface="Arial"/>
              <a:buChar char="•"/>
              <a:defRPr sz="1200" b="0" i="0" baseline="0">
                <a:solidFill>
                  <a:schemeClr val="accent1"/>
                </a:solidFill>
                <a:latin typeface="+mj-lt"/>
                <a:cs typeface="Arial"/>
              </a:defRPr>
            </a:lvl2pPr>
            <a:lvl3pPr marL="609585" indent="-228594">
              <a:lnSpc>
                <a:spcPct val="100000"/>
              </a:lnSpc>
              <a:buFont typeface="Arial" pitchFamily="34" charset="0"/>
              <a:buChar char="•"/>
              <a:defRPr sz="1200" b="0" i="0">
                <a:solidFill>
                  <a:schemeClr val="bg1"/>
                </a:solidFill>
                <a:latin typeface="+mj-lt"/>
                <a:cs typeface="Arial"/>
              </a:defRPr>
            </a:lvl3pPr>
            <a:lvl4pPr>
              <a:defRPr sz="2133" b="0" i="0">
                <a:latin typeface="Georgia" pitchFamily="18" charset="0"/>
              </a:defRPr>
            </a:lvl4pPr>
          </a:lstStyle>
          <a:p>
            <a:pPr lvl="0"/>
            <a:r>
              <a:rPr lang="en-US" noProof="0"/>
              <a:t>Callouts are 20pt Arial Bold sentence case lorem ipsum dolor sit </a:t>
            </a:r>
            <a:r>
              <a:rPr lang="en-US" noProof="0" err="1"/>
              <a:t>amet</a:t>
            </a:r>
            <a:r>
              <a:rPr lang="en-US" noProof="0"/>
              <a:t>, </a:t>
            </a:r>
            <a:r>
              <a:rPr lang="en-US" noProof="0" err="1"/>
              <a:t>consec</a:t>
            </a:r>
            <a:r>
              <a:rPr lang="en-US" noProof="0"/>
              <a:t> </a:t>
            </a:r>
            <a:r>
              <a:rPr lang="en-US" noProof="0" err="1"/>
              <a:t>tetuer</a:t>
            </a:r>
            <a:r>
              <a:rPr lang="en-US" noProof="0"/>
              <a:t> </a:t>
            </a:r>
            <a:r>
              <a:rPr lang="en-US" noProof="0" err="1"/>
              <a:t>adipiscing</a:t>
            </a:r>
            <a:r>
              <a:rPr lang="en-US" noProof="0"/>
              <a:t> </a:t>
            </a:r>
            <a:r>
              <a:rPr lang="en-US" noProof="0" err="1"/>
              <a:t>elit</a:t>
            </a:r>
            <a:r>
              <a:rPr lang="en-US" noProof="0"/>
              <a:t>, </a:t>
            </a:r>
            <a:r>
              <a:rPr lang="en-US" noProof="0" err="1"/>
              <a:t>sed</a:t>
            </a:r>
            <a:r>
              <a:rPr lang="en-US" noProof="0"/>
              <a:t> </a:t>
            </a:r>
            <a:r>
              <a:rPr lang="en-US" noProof="0" err="1"/>
              <a:t>diam</a:t>
            </a:r>
            <a:r>
              <a:rPr lang="en-US" noProof="0"/>
              <a:t> </a:t>
            </a:r>
            <a:r>
              <a:rPr lang="en-US" noProof="0" err="1"/>
              <a:t>nonummy</a:t>
            </a:r>
            <a:r>
              <a:rPr lang="en-US" noProof="0"/>
              <a:t> </a:t>
            </a:r>
            <a:r>
              <a:rPr lang="en-US" noProof="0" err="1"/>
              <a:t>nibh</a:t>
            </a:r>
            <a:r>
              <a:rPr lang="en-US" noProof="0"/>
              <a:t> </a:t>
            </a:r>
            <a:r>
              <a:rPr lang="en-US" noProof="0" err="1"/>
              <a:t>euismod</a:t>
            </a:r>
            <a:r>
              <a:rPr lang="en-US" noProof="0"/>
              <a:t> </a:t>
            </a:r>
            <a:r>
              <a:rPr lang="en-US" noProof="0" err="1"/>
              <a:t>tincidunt</a:t>
            </a:r>
            <a:r>
              <a:rPr lang="en-US" noProof="0"/>
              <a:t> </a:t>
            </a:r>
            <a:r>
              <a:rPr lang="en-US" noProof="0" err="1"/>
              <a:t>ut</a:t>
            </a:r>
            <a:r>
              <a:rPr lang="en-US" noProof="0"/>
              <a:t> </a:t>
            </a:r>
            <a:r>
              <a:rPr lang="en-US" noProof="0" err="1"/>
              <a:t>laoreet</a:t>
            </a:r>
            <a:r>
              <a:rPr lang="en-US" noProof="0"/>
              <a:t> dolore magna </a:t>
            </a:r>
            <a:r>
              <a:rPr lang="en-US" noProof="0" err="1"/>
              <a:t>aliquam</a:t>
            </a:r>
            <a:r>
              <a:rPr lang="en-US" noProof="0"/>
              <a:t> </a:t>
            </a:r>
            <a:r>
              <a:rPr lang="en-US" noProof="0" err="1"/>
              <a:t>erat</a:t>
            </a:r>
            <a:r>
              <a:rPr lang="en-US" noProof="0"/>
              <a:t> </a:t>
            </a:r>
            <a:r>
              <a:rPr lang="en-US" noProof="0" err="1"/>
              <a:t>volutpat</a:t>
            </a:r>
            <a:r>
              <a:rPr lang="en-US" noProof="0"/>
              <a:t>. 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4694" y="1081826"/>
            <a:ext cx="11338560" cy="402336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20pt Arial Italic sentence case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84694" y="294468"/>
            <a:ext cx="11338560" cy="768263"/>
          </a:xfrm>
          <a:prstGeom prst="rect">
            <a:avLst/>
          </a:prstGeom>
        </p:spPr>
        <p:txBody>
          <a:bodyPr wrap="square" anchor="b" anchorCtr="0">
            <a:no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60" name="Footer Placeholder 4">
            <a:extLst>
              <a:ext uri="{FF2B5EF4-FFF2-40B4-BE49-F238E27FC236}">
                <a16:creationId xmlns:a16="http://schemas.microsoft.com/office/drawing/2014/main" id="{02449CD6-629F-D647-95E7-AF3F9E15C4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241A4459-0EB4-4688-8572-06BA95F5D702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0DC6EABD-E22C-A59C-C50E-41CB63E2C8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32" t="22040" r="10932" b="20164"/>
          <a:stretch/>
        </p:blipFill>
        <p:spPr>
          <a:xfrm>
            <a:off x="10364707" y="6394450"/>
            <a:ext cx="1157368" cy="4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2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_Callout Opt2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D88AF363-7A35-104E-9A0A-BC860A4A42C8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84694" y="1702626"/>
            <a:ext cx="7492481" cy="4577845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8132063" y="1876358"/>
            <a:ext cx="3764662" cy="4404112"/>
          </a:xfrm>
          <a:prstGeom prst="rect">
            <a:avLst/>
          </a:prstGeom>
        </p:spPr>
        <p:txBody>
          <a:bodyPr wrap="square" anchor="t" anchorCtr="0">
            <a:noAutofit/>
          </a:bodyPr>
          <a:lstStyle>
            <a:lvl1pPr marL="0" marR="0" indent="0" algn="l" defTabSz="1219170" rtl="0" eaLnBrk="0" fontAlgn="base" latinLnBrk="0" hangingPunct="0">
              <a:lnSpc>
                <a:spcPct val="125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000" b="1" i="0" baseline="0">
                <a:solidFill>
                  <a:schemeClr val="accent1"/>
                </a:solidFill>
                <a:latin typeface="+mj-lt"/>
              </a:defRPr>
            </a:lvl1pPr>
            <a:lvl2pPr marL="230188" indent="-119063">
              <a:lnSpc>
                <a:spcPct val="100000"/>
              </a:lnSpc>
              <a:buFont typeface="Arial"/>
              <a:buChar char="•"/>
              <a:defRPr sz="1200" b="0" i="0" baseline="0">
                <a:solidFill>
                  <a:schemeClr val="accent1"/>
                </a:solidFill>
                <a:latin typeface="+mj-lt"/>
                <a:cs typeface="Arial"/>
              </a:defRPr>
            </a:lvl2pPr>
            <a:lvl3pPr marL="609585" indent="-228594">
              <a:lnSpc>
                <a:spcPct val="100000"/>
              </a:lnSpc>
              <a:buFont typeface="Arial" pitchFamily="34" charset="0"/>
              <a:buChar char="•"/>
              <a:defRPr sz="1200" b="0" i="0">
                <a:solidFill>
                  <a:schemeClr val="bg1"/>
                </a:solidFill>
                <a:latin typeface="+mj-lt"/>
                <a:cs typeface="Arial"/>
              </a:defRPr>
            </a:lvl3pPr>
            <a:lvl4pPr>
              <a:defRPr sz="2133" b="0" i="0">
                <a:latin typeface="Georgia" pitchFamily="18" charset="0"/>
              </a:defRPr>
            </a:lvl4pPr>
          </a:lstStyle>
          <a:p>
            <a:pPr lvl="0"/>
            <a:r>
              <a:rPr lang="en-US" noProof="0"/>
              <a:t>Callouts are 20pt Arial Bold sentence case lorem ipsum dolor sit </a:t>
            </a:r>
            <a:r>
              <a:rPr lang="en-US" noProof="0" err="1"/>
              <a:t>amet</a:t>
            </a:r>
            <a:r>
              <a:rPr lang="en-US" noProof="0"/>
              <a:t>, </a:t>
            </a:r>
            <a:r>
              <a:rPr lang="en-US" noProof="0" err="1"/>
              <a:t>consec</a:t>
            </a:r>
            <a:r>
              <a:rPr lang="en-US" noProof="0"/>
              <a:t> </a:t>
            </a:r>
            <a:r>
              <a:rPr lang="en-US" noProof="0" err="1"/>
              <a:t>tetuer</a:t>
            </a:r>
            <a:r>
              <a:rPr lang="en-US" noProof="0"/>
              <a:t> </a:t>
            </a:r>
            <a:r>
              <a:rPr lang="en-US" noProof="0" err="1"/>
              <a:t>adipiscing</a:t>
            </a:r>
            <a:r>
              <a:rPr lang="en-US" noProof="0"/>
              <a:t> </a:t>
            </a:r>
            <a:r>
              <a:rPr lang="en-US" noProof="0" err="1"/>
              <a:t>elit</a:t>
            </a:r>
            <a:r>
              <a:rPr lang="en-US" noProof="0"/>
              <a:t>, </a:t>
            </a:r>
            <a:r>
              <a:rPr lang="en-US" noProof="0" err="1"/>
              <a:t>sed</a:t>
            </a:r>
            <a:r>
              <a:rPr lang="en-US" noProof="0"/>
              <a:t> </a:t>
            </a:r>
            <a:r>
              <a:rPr lang="en-US" noProof="0" err="1"/>
              <a:t>diam</a:t>
            </a:r>
            <a:r>
              <a:rPr lang="en-US" noProof="0"/>
              <a:t> </a:t>
            </a:r>
            <a:r>
              <a:rPr lang="en-US" noProof="0" err="1"/>
              <a:t>nonummy</a:t>
            </a:r>
            <a:r>
              <a:rPr lang="en-US" noProof="0"/>
              <a:t> </a:t>
            </a:r>
            <a:r>
              <a:rPr lang="en-US" noProof="0" err="1"/>
              <a:t>nibh</a:t>
            </a:r>
            <a:r>
              <a:rPr lang="en-US" noProof="0"/>
              <a:t> </a:t>
            </a:r>
            <a:r>
              <a:rPr lang="en-US" noProof="0" err="1"/>
              <a:t>euismod</a:t>
            </a:r>
            <a:r>
              <a:rPr lang="en-US" noProof="0"/>
              <a:t> </a:t>
            </a:r>
            <a:r>
              <a:rPr lang="en-US" noProof="0" err="1"/>
              <a:t>tincidunt</a:t>
            </a:r>
            <a:r>
              <a:rPr lang="en-US" noProof="0"/>
              <a:t> </a:t>
            </a:r>
            <a:r>
              <a:rPr lang="en-US" noProof="0" err="1"/>
              <a:t>ut</a:t>
            </a:r>
            <a:r>
              <a:rPr lang="en-US" noProof="0"/>
              <a:t> </a:t>
            </a:r>
            <a:r>
              <a:rPr lang="en-US" noProof="0" err="1"/>
              <a:t>laoreet</a:t>
            </a:r>
            <a:r>
              <a:rPr lang="en-US" noProof="0"/>
              <a:t> dolore magna </a:t>
            </a:r>
            <a:r>
              <a:rPr lang="en-US" noProof="0" err="1"/>
              <a:t>aliquam</a:t>
            </a:r>
            <a:r>
              <a:rPr lang="en-US" noProof="0"/>
              <a:t> </a:t>
            </a:r>
            <a:r>
              <a:rPr lang="en-US" noProof="0" err="1"/>
              <a:t>erat</a:t>
            </a:r>
            <a:r>
              <a:rPr lang="en-US" noProof="0"/>
              <a:t> </a:t>
            </a:r>
            <a:r>
              <a:rPr lang="en-US" noProof="0" err="1"/>
              <a:t>volutpat</a:t>
            </a:r>
            <a:r>
              <a:rPr lang="en-US" noProof="0"/>
              <a:t>. 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4694" y="1081826"/>
            <a:ext cx="11338560" cy="402336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20pt Arial Italic sentence case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84694" y="294468"/>
            <a:ext cx="11338560" cy="768263"/>
          </a:xfrm>
          <a:prstGeom prst="rect">
            <a:avLst/>
          </a:prstGeom>
        </p:spPr>
        <p:txBody>
          <a:bodyPr wrap="square" anchor="b" anchorCtr="0">
            <a:no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60" name="Footer Placeholder 4">
            <a:extLst>
              <a:ext uri="{FF2B5EF4-FFF2-40B4-BE49-F238E27FC236}">
                <a16:creationId xmlns:a16="http://schemas.microsoft.com/office/drawing/2014/main" id="{02449CD6-629F-D647-95E7-AF3F9E15C4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B5C6CE-599B-D241-B11C-1899212B39F3}"/>
              </a:ext>
            </a:extLst>
          </p:cNvPr>
          <p:cNvCxnSpPr>
            <a:cxnSpLocks/>
          </p:cNvCxnSpPr>
          <p:nvPr/>
        </p:nvCxnSpPr>
        <p:spPr>
          <a:xfrm>
            <a:off x="8132063" y="1784927"/>
            <a:ext cx="4148329" cy="0"/>
          </a:xfrm>
          <a:prstGeom prst="line">
            <a:avLst/>
          </a:prstGeom>
          <a:ln w="254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5A70D40F-E06E-4AAC-8094-BC565B24D95E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9C66253C-9F98-DB1B-01F9-D6BCE08E44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32" t="22040" r="10932" b="20164"/>
          <a:stretch/>
        </p:blipFill>
        <p:spPr>
          <a:xfrm>
            <a:off x="10364707" y="6394450"/>
            <a:ext cx="1157368" cy="4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8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BB33977D-340C-C244-98B1-44E8B03BE8F1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6191135" y="1702626"/>
            <a:ext cx="5532119" cy="4571835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92D52BD9-DFA6-1D48-973A-A6C3C874E805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384694" y="1702626"/>
            <a:ext cx="5532119" cy="4577857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4694" y="1081826"/>
            <a:ext cx="11338560" cy="4023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20pt Arial Italic sentence case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384694" y="294468"/>
            <a:ext cx="11338560" cy="768263"/>
          </a:xfrm>
          <a:prstGeom prst="rect">
            <a:avLst/>
          </a:prstGeom>
        </p:spPr>
        <p:txBody>
          <a:bodyPr anchor="b" anchorCtr="0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59" name="Footer Placeholder 4">
            <a:extLst>
              <a:ext uri="{FF2B5EF4-FFF2-40B4-BE49-F238E27FC236}">
                <a16:creationId xmlns:a16="http://schemas.microsoft.com/office/drawing/2014/main" id="{7F2D66EE-4D77-E145-9576-4E9D03CE46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2DFA1798-9673-4022-816E-704E37E4DEA4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600FE793-D162-5D23-0468-2DA2D7CE4E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32" t="22040" r="10932" b="20164"/>
          <a:stretch/>
        </p:blipFill>
        <p:spPr>
          <a:xfrm>
            <a:off x="10364707" y="6394450"/>
            <a:ext cx="1157368" cy="4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03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_NoSubhead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BB33977D-340C-C244-98B1-44E8B03BE8F1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6191135" y="1251284"/>
            <a:ext cx="5532119" cy="5029200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92D52BD9-DFA6-1D48-973A-A6C3C874E805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384694" y="1251284"/>
            <a:ext cx="5532119" cy="5029200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384694" y="294468"/>
            <a:ext cx="11338560" cy="768263"/>
          </a:xfrm>
          <a:prstGeom prst="rect">
            <a:avLst/>
          </a:prstGeom>
        </p:spPr>
        <p:txBody>
          <a:bodyPr anchor="b" anchorCtr="0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59" name="Footer Placeholder 4">
            <a:extLst>
              <a:ext uri="{FF2B5EF4-FFF2-40B4-BE49-F238E27FC236}">
                <a16:creationId xmlns:a16="http://schemas.microsoft.com/office/drawing/2014/main" id="{7F2D66EE-4D77-E145-9576-4E9D03CE46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54E4B32-E13F-4B83-8982-BF8073A1DC94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33656CE1-046B-5912-A769-8906436132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32" t="22040" r="10932" b="20164"/>
          <a:stretch/>
        </p:blipFill>
        <p:spPr>
          <a:xfrm>
            <a:off x="10364707" y="6394450"/>
            <a:ext cx="1157368" cy="4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1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C2AC1106-6E0D-B341-B75A-C8C2F73E3F26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84694" y="1702626"/>
            <a:ext cx="3621024" cy="4577857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ABC0DBC1-9787-6A4E-A4B1-E0E8BE5E8F02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8102230" y="1702627"/>
            <a:ext cx="3621024" cy="4577856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59" name="Content Placeholder 2">
            <a:extLst>
              <a:ext uri="{FF2B5EF4-FFF2-40B4-BE49-F238E27FC236}">
                <a16:creationId xmlns:a16="http://schemas.microsoft.com/office/drawing/2014/main" id="{88B0BB6F-D4FA-D54D-A387-A1834DE59B82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4243462" y="1702627"/>
            <a:ext cx="3621024" cy="4577856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1000"/>
              </a:spcBef>
              <a:defRPr sz="16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-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16pt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4694" y="1081826"/>
            <a:ext cx="11338560" cy="4023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20pt Arial Italic sentence case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84694" y="294468"/>
            <a:ext cx="11338560" cy="768263"/>
          </a:xfrm>
          <a:prstGeom prst="rect">
            <a:avLst/>
          </a:prstGeom>
        </p:spPr>
        <p:txBody>
          <a:bodyPr anchor="b" anchorCtr="0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61" name="Footer Placeholder 4">
            <a:extLst>
              <a:ext uri="{FF2B5EF4-FFF2-40B4-BE49-F238E27FC236}">
                <a16:creationId xmlns:a16="http://schemas.microsoft.com/office/drawing/2014/main" id="{2B619D02-ECD0-CE4F-A007-98E4EF45BF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33" name="Slide Number Placeholder 5">
            <a:extLst>
              <a:ext uri="{FF2B5EF4-FFF2-40B4-BE49-F238E27FC236}">
                <a16:creationId xmlns:a16="http://schemas.microsoft.com/office/drawing/2014/main" id="{C02E0708-4D86-44F8-B4F9-1E6BEA5F1514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F6D599BA-A0B4-417C-84B3-A5D912C78B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32" t="22040" r="10932" b="20164"/>
          <a:stretch/>
        </p:blipFill>
        <p:spPr>
          <a:xfrm>
            <a:off x="10364707" y="6394450"/>
            <a:ext cx="1157368" cy="4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9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7051" y="1242000"/>
            <a:ext cx="11360149" cy="4707950"/>
          </a:xfrm>
        </p:spPr>
        <p:txBody>
          <a:bodyPr lIns="0" tIns="0" rIns="0" bIns="0"/>
          <a:lstStyle>
            <a:lvl1pPr marL="324000" indent="-324000">
              <a:lnSpc>
                <a:spcPct val="121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4366439"/>
      </p:ext>
    </p:extLst>
  </p:cSld>
  <p:clrMapOvr>
    <a:masterClrMapping/>
  </p:clrMapOvr>
  <p:hf hdr="0" dt="0"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84694" y="294468"/>
            <a:ext cx="11338560" cy="768263"/>
          </a:xfrm>
          <a:prstGeom prst="rect">
            <a:avLst/>
          </a:prstGeom>
        </p:spPr>
        <p:txBody>
          <a:bodyPr lIns="91440" tIns="45720" rIns="91440" bIns="45720" anchor="b" anchorCtr="0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53" name="Footer Placeholder 4">
            <a:extLst>
              <a:ext uri="{FF2B5EF4-FFF2-40B4-BE49-F238E27FC236}">
                <a16:creationId xmlns:a16="http://schemas.microsoft.com/office/drawing/2014/main" id="{B43D20F7-04AA-0E4D-91D5-5DB9ECAF9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5EA968B8-FA3A-4F62-92E8-E94086C1347B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00C99F20-069C-8556-FF8E-CDEC01DC26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32" t="22040" r="10932" b="20164"/>
          <a:stretch/>
        </p:blipFill>
        <p:spPr>
          <a:xfrm>
            <a:off x="10364707" y="6394450"/>
            <a:ext cx="1157368" cy="4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54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head_Only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4694" y="1081826"/>
            <a:ext cx="11338560" cy="4023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20pt Arial Italic sentence case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384694" y="294468"/>
            <a:ext cx="11338560" cy="768263"/>
          </a:xfrm>
          <a:prstGeom prst="rect">
            <a:avLst/>
          </a:prstGeom>
        </p:spPr>
        <p:txBody>
          <a:bodyPr anchor="b" anchorCtr="0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55" name="Footer Placeholder 4">
            <a:extLst>
              <a:ext uri="{FF2B5EF4-FFF2-40B4-BE49-F238E27FC236}">
                <a16:creationId xmlns:a16="http://schemas.microsoft.com/office/drawing/2014/main" id="{76ED9213-76D9-7A47-BBC6-21289543AE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35" name="Slide Number Placeholder 5">
            <a:extLst>
              <a:ext uri="{FF2B5EF4-FFF2-40B4-BE49-F238E27FC236}">
                <a16:creationId xmlns:a16="http://schemas.microsoft.com/office/drawing/2014/main" id="{1E387831-BA5F-49F6-AA7A-A7D23D1B4F4D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757F00A5-8F30-3595-122B-152483E9D5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32" t="22040" r="10932" b="20164"/>
          <a:stretch/>
        </p:blipFill>
        <p:spPr>
          <a:xfrm>
            <a:off x="10364707" y="6394450"/>
            <a:ext cx="1157368" cy="4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05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Only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ooter Placeholder 4">
            <a:extLst>
              <a:ext uri="{FF2B5EF4-FFF2-40B4-BE49-F238E27FC236}">
                <a16:creationId xmlns:a16="http://schemas.microsoft.com/office/drawing/2014/main" id="{EBE92459-5CCD-6042-9D0E-BAC9DA03F8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75C2CC54-E1EC-4DF9-A3B0-2009DB97279A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319207E2-B222-36E0-1A59-373B734BA8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32" t="22040" r="10932" b="20164"/>
          <a:stretch/>
        </p:blipFill>
        <p:spPr>
          <a:xfrm>
            <a:off x="10364707" y="6394450"/>
            <a:ext cx="1157368" cy="4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0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DEFF783-1996-4984-99EE-7B1AC1AE1A34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17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of Contents - Laboratori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38658025-8660-B74C-8ED5-6D1A405A1A70}"/>
              </a:ext>
            </a:extLst>
          </p:cNvPr>
          <p:cNvSpPr/>
          <p:nvPr/>
        </p:nvSpPr>
        <p:spPr bwMode="gray">
          <a:xfrm>
            <a:off x="353568" y="0"/>
            <a:ext cx="11484864" cy="6858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/>
          </a:p>
        </p:txBody>
      </p:sp>
      <p:sp>
        <p:nvSpPr>
          <p:cNvPr id="54" name="Content Placeholder 2">
            <a:extLst>
              <a:ext uri="{FF2B5EF4-FFF2-40B4-BE49-F238E27FC236}">
                <a16:creationId xmlns:a16="http://schemas.microsoft.com/office/drawing/2014/main" id="{FC9B35E8-F292-2B42-952E-06F2F248C60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962418" y="1561892"/>
            <a:ext cx="9163983" cy="4712626"/>
          </a:xfrm>
          <a:prstGeom prst="rect">
            <a:avLst/>
          </a:prstGeom>
        </p:spPr>
        <p:txBody>
          <a:bodyPr/>
          <a:lstStyle>
            <a:lvl1pPr marL="182880" indent="-182880">
              <a:lnSpc>
                <a:spcPct val="100000"/>
              </a:lnSpc>
              <a:spcBef>
                <a:spcPts val="2000"/>
              </a:spcBef>
              <a:buClr>
                <a:schemeClr val="accent1"/>
              </a:buClr>
              <a:buFont typeface="System Font Regular"/>
              <a:buChar char="+"/>
              <a:defRPr sz="1800">
                <a:solidFill>
                  <a:schemeClr val="tx1"/>
                </a:solidFill>
              </a:defRPr>
            </a:lvl1pPr>
            <a:lvl2pPr marL="365760" indent="-182880">
              <a:lnSpc>
                <a:spcPct val="100000"/>
              </a:lnSpc>
              <a:spcBef>
                <a:spcPts val="8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548640" indent="-182880">
              <a:lnSpc>
                <a:spcPct val="100000"/>
              </a:lnSpc>
              <a:spcBef>
                <a:spcPts val="800"/>
              </a:spcBef>
              <a:buClrTx/>
              <a:buFont typeface="Arial" panose="020B0604020202020204" pitchFamily="34" charset="0"/>
              <a:buChar char="›"/>
              <a:defRPr sz="1600">
                <a:solidFill>
                  <a:schemeClr val="tx1"/>
                </a:solidFill>
              </a:defRPr>
            </a:lvl3pPr>
            <a:lvl4pPr marL="731520" indent="-182880">
              <a:lnSpc>
                <a:spcPct val="100000"/>
              </a:lnSpc>
              <a:spcBef>
                <a:spcPts val="800"/>
              </a:spcBef>
              <a:buClrTx/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</a:defRPr>
            </a:lvl4pPr>
            <a:lvl5pPr marL="914400" indent="-182880">
              <a:lnSpc>
                <a:spcPct val="100000"/>
              </a:lnSpc>
              <a:spcBef>
                <a:spcPts val="800"/>
              </a:spcBef>
              <a:buClrTx/>
              <a:buSzPct val="75000"/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Arial 18pt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  <a:p>
            <a:pPr lvl="0"/>
            <a:r>
              <a:rPr lang="en-US"/>
              <a:t>Arial 18pt bullet level 1</a:t>
            </a:r>
          </a:p>
          <a:p>
            <a:pPr lvl="1"/>
            <a:r>
              <a:rPr lang="en-US"/>
              <a:t>Arial 16pt bullet level 2</a:t>
            </a:r>
          </a:p>
          <a:p>
            <a:pPr lvl="2"/>
            <a:r>
              <a:rPr lang="en-US"/>
              <a:t>Arial 16pt bullet level 3</a:t>
            </a:r>
          </a:p>
          <a:p>
            <a:pPr lvl="3"/>
            <a:r>
              <a:rPr lang="en-US"/>
              <a:t>Arial 16pt bullet level 4</a:t>
            </a:r>
          </a:p>
          <a:p>
            <a:pPr lvl="4"/>
            <a:r>
              <a:rPr lang="en-US"/>
              <a:t>Arial 16pt bullet level 5</a:t>
            </a:r>
          </a:p>
        </p:txBody>
      </p:sp>
      <p:sp>
        <p:nvSpPr>
          <p:cNvPr id="57" name="Title 3">
            <a:extLst>
              <a:ext uri="{FF2B5EF4-FFF2-40B4-BE49-F238E27FC236}">
                <a16:creationId xmlns:a16="http://schemas.microsoft.com/office/drawing/2014/main" id="{7A9E8FF8-48AE-4B47-8CBF-17FB49CF53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62418" y="823398"/>
            <a:ext cx="9163983" cy="59436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Table of contents or Agenda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A1CD0AD-A634-4EA6-AE67-C63B52CE7B06}"/>
              </a:ext>
            </a:extLst>
          </p:cNvPr>
          <p:cNvGrpSpPr/>
          <p:nvPr/>
        </p:nvGrpSpPr>
        <p:grpSpPr>
          <a:xfrm>
            <a:off x="-1" y="260324"/>
            <a:ext cx="1250388" cy="1575820"/>
            <a:chOff x="-1" y="260324"/>
            <a:chExt cx="1250388" cy="1575820"/>
          </a:xfrm>
          <a:solidFill>
            <a:schemeClr val="accent1"/>
          </a:solidFill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B2E777F5-EFF3-457A-8259-AC8F3FAFC249}"/>
                </a:ext>
              </a:extLst>
            </p:cNvPr>
            <p:cNvGrpSpPr/>
            <p:nvPr/>
          </p:nvGrpSpPr>
          <p:grpSpPr>
            <a:xfrm>
              <a:off x="686264" y="1652391"/>
              <a:ext cx="564123" cy="183753"/>
              <a:chOff x="876236" y="5534957"/>
              <a:chExt cx="1674271" cy="545364"/>
            </a:xfrm>
            <a:grpFill/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B117E7E6-D510-412B-8045-21F2179CDBFD}"/>
                  </a:ext>
                </a:extLst>
              </p:cNvPr>
              <p:cNvSpPr/>
              <p:nvPr/>
            </p:nvSpPr>
            <p:spPr>
              <a:xfrm>
                <a:off x="1154393" y="5534957"/>
                <a:ext cx="1117582" cy="545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79A544B5-B37E-40F9-A3D1-E4A00DF6E89F}"/>
                  </a:ext>
                </a:extLst>
              </p:cNvPr>
              <p:cNvSpPr/>
              <p:nvPr/>
            </p:nvSpPr>
            <p:spPr>
              <a:xfrm>
                <a:off x="2005143" y="5534957"/>
                <a:ext cx="545364" cy="545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EF1038BB-A4E9-41A9-B2F4-23E7F5CD6621}"/>
                  </a:ext>
                </a:extLst>
              </p:cNvPr>
              <p:cNvSpPr/>
              <p:nvPr/>
            </p:nvSpPr>
            <p:spPr>
              <a:xfrm>
                <a:off x="876236" y="5534957"/>
                <a:ext cx="545364" cy="545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029BE464-4CCF-4D58-8077-7337778D29CA}"/>
                </a:ext>
              </a:extLst>
            </p:cNvPr>
            <p:cNvGrpSpPr/>
            <p:nvPr/>
          </p:nvGrpSpPr>
          <p:grpSpPr>
            <a:xfrm>
              <a:off x="864211" y="1304375"/>
              <a:ext cx="386176" cy="183753"/>
              <a:chOff x="1404367" y="4502072"/>
              <a:chExt cx="1146140" cy="545364"/>
            </a:xfrm>
            <a:grpFill/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D0DC8CC7-4C81-439E-B602-330616AC3184}"/>
                  </a:ext>
                </a:extLst>
              </p:cNvPr>
              <p:cNvSpPr/>
              <p:nvPr/>
            </p:nvSpPr>
            <p:spPr>
              <a:xfrm>
                <a:off x="1682197" y="4502072"/>
                <a:ext cx="589775" cy="545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ECB59EFB-5B99-4637-9821-186308CA811D}"/>
                  </a:ext>
                </a:extLst>
              </p:cNvPr>
              <p:cNvSpPr/>
              <p:nvPr/>
            </p:nvSpPr>
            <p:spPr>
              <a:xfrm>
                <a:off x="2005143" y="4502072"/>
                <a:ext cx="545364" cy="545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7060CC02-8F6C-45AF-9DBE-33B4EAA77FAE}"/>
                  </a:ext>
                </a:extLst>
              </p:cNvPr>
              <p:cNvSpPr/>
              <p:nvPr/>
            </p:nvSpPr>
            <p:spPr>
              <a:xfrm>
                <a:off x="1404367" y="4502072"/>
                <a:ext cx="545364" cy="545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EDBE8CF3-142D-438A-880B-7423D1E442C5}"/>
                </a:ext>
              </a:extLst>
            </p:cNvPr>
            <p:cNvGrpSpPr/>
            <p:nvPr/>
          </p:nvGrpSpPr>
          <p:grpSpPr>
            <a:xfrm>
              <a:off x="917753" y="956358"/>
              <a:ext cx="332634" cy="183753"/>
              <a:chOff x="1560101" y="3469185"/>
              <a:chExt cx="987231" cy="545364"/>
            </a:xfrm>
            <a:grpFill/>
          </p:grpSpPr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61D9E7AA-5FDE-45C3-B7AC-F8C06B142069}"/>
                  </a:ext>
                </a:extLst>
              </p:cNvPr>
              <p:cNvSpPr/>
              <p:nvPr/>
            </p:nvSpPr>
            <p:spPr>
              <a:xfrm>
                <a:off x="1560101" y="3469185"/>
                <a:ext cx="545364" cy="545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13502E5E-1590-4501-977E-A406C72F35D0}"/>
                  </a:ext>
                </a:extLst>
              </p:cNvPr>
              <p:cNvSpPr/>
              <p:nvPr/>
            </p:nvSpPr>
            <p:spPr>
              <a:xfrm>
                <a:off x="1825936" y="3469185"/>
                <a:ext cx="446037" cy="545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9849375F-4430-4BAF-8CD8-BABE2895B0CD}"/>
                  </a:ext>
                </a:extLst>
              </p:cNvPr>
              <p:cNvSpPr/>
              <p:nvPr/>
            </p:nvSpPr>
            <p:spPr>
              <a:xfrm>
                <a:off x="2001968" y="3469185"/>
                <a:ext cx="545364" cy="545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7C368109-07EC-4B00-B53E-7AA055EEDBEE}"/>
                </a:ext>
              </a:extLst>
            </p:cNvPr>
            <p:cNvGrpSpPr/>
            <p:nvPr/>
          </p:nvGrpSpPr>
          <p:grpSpPr>
            <a:xfrm>
              <a:off x="868078" y="608341"/>
              <a:ext cx="382309" cy="183753"/>
              <a:chOff x="1415887" y="2436300"/>
              <a:chExt cx="1134663" cy="545364"/>
            </a:xfrm>
            <a:grpFill/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458E032A-AC8B-4235-848E-250F4190B814}"/>
                  </a:ext>
                </a:extLst>
              </p:cNvPr>
              <p:cNvSpPr/>
              <p:nvPr/>
            </p:nvSpPr>
            <p:spPr>
              <a:xfrm>
                <a:off x="2005186" y="2436300"/>
                <a:ext cx="545364" cy="545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6E7F926D-F5AA-4D9E-9C81-33784AC45D52}"/>
                  </a:ext>
                </a:extLst>
              </p:cNvPr>
              <p:cNvSpPr/>
              <p:nvPr/>
            </p:nvSpPr>
            <p:spPr>
              <a:xfrm>
                <a:off x="1415887" y="2436300"/>
                <a:ext cx="545364" cy="545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1912F97-C2EB-4275-9791-4E9C64D9ACD9}"/>
                  </a:ext>
                </a:extLst>
              </p:cNvPr>
              <p:cNvSpPr/>
              <p:nvPr/>
            </p:nvSpPr>
            <p:spPr>
              <a:xfrm>
                <a:off x="1682240" y="2436300"/>
                <a:ext cx="589731" cy="545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C16323A1-198A-411C-8014-263092240122}"/>
                </a:ext>
              </a:extLst>
            </p:cNvPr>
            <p:cNvGrpSpPr/>
            <p:nvPr/>
          </p:nvGrpSpPr>
          <p:grpSpPr>
            <a:xfrm>
              <a:off x="693506" y="260324"/>
              <a:ext cx="556881" cy="183753"/>
              <a:chOff x="898206" y="1403413"/>
              <a:chExt cx="1652778" cy="545364"/>
            </a:xfrm>
            <a:grpFill/>
          </p:grpSpPr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EBCE0676-4E25-4F10-A07B-A47F92C7CF81}"/>
                  </a:ext>
                </a:extLst>
              </p:cNvPr>
              <p:cNvSpPr/>
              <p:nvPr/>
            </p:nvSpPr>
            <p:spPr>
              <a:xfrm>
                <a:off x="2005620" y="1403413"/>
                <a:ext cx="545364" cy="545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54E9DB86-0937-4D11-B319-669FF994439C}"/>
                  </a:ext>
                </a:extLst>
              </p:cNvPr>
              <p:cNvSpPr/>
              <p:nvPr/>
            </p:nvSpPr>
            <p:spPr>
              <a:xfrm>
                <a:off x="898206" y="1403413"/>
                <a:ext cx="545364" cy="545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3D6AB82A-C88A-4E42-B5CF-C687B3371284}"/>
                  </a:ext>
                </a:extLst>
              </p:cNvPr>
              <p:cNvSpPr/>
              <p:nvPr/>
            </p:nvSpPr>
            <p:spPr>
              <a:xfrm>
                <a:off x="1164538" y="1403413"/>
                <a:ext cx="1117581" cy="545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l"/>
                <a:endParaRPr lang="en-US" sz="1600"/>
              </a:p>
            </p:txBody>
          </p:sp>
        </p:grp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754DFB64-FFE8-4762-8BD2-6D5B67A56394}"/>
                </a:ext>
              </a:extLst>
            </p:cNvPr>
            <p:cNvSpPr/>
            <p:nvPr/>
          </p:nvSpPr>
          <p:spPr>
            <a:xfrm>
              <a:off x="0" y="260324"/>
              <a:ext cx="550424" cy="183006"/>
            </a:xfrm>
            <a:custGeom>
              <a:avLst/>
              <a:gdLst>
                <a:gd name="connsiteX0" fmla="*/ 0 w 550424"/>
                <a:gd name="connsiteY0" fmla="*/ 0 h 183006"/>
                <a:gd name="connsiteX1" fmla="*/ 456956 w 550424"/>
                <a:gd name="connsiteY1" fmla="*/ 0 h 183006"/>
                <a:gd name="connsiteX2" fmla="*/ 456956 w 550424"/>
                <a:gd name="connsiteY2" fmla="*/ 397 h 183006"/>
                <a:gd name="connsiteX3" fmla="*/ 458921 w 550424"/>
                <a:gd name="connsiteY3" fmla="*/ 0 h 183006"/>
                <a:gd name="connsiteX4" fmla="*/ 550424 w 550424"/>
                <a:gd name="connsiteY4" fmla="*/ 91503 h 183006"/>
                <a:gd name="connsiteX5" fmla="*/ 458921 w 550424"/>
                <a:gd name="connsiteY5" fmla="*/ 183006 h 183006"/>
                <a:gd name="connsiteX6" fmla="*/ 456956 w 550424"/>
                <a:gd name="connsiteY6" fmla="*/ 182609 h 183006"/>
                <a:gd name="connsiteX7" fmla="*/ 456956 w 550424"/>
                <a:gd name="connsiteY7" fmla="*/ 183006 h 183006"/>
                <a:gd name="connsiteX8" fmla="*/ 0 w 550424"/>
                <a:gd name="connsiteY8" fmla="*/ 183006 h 183006"/>
                <a:gd name="connsiteX9" fmla="*/ 0 w 550424"/>
                <a:gd name="connsiteY9" fmla="*/ 0 h 1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0424" h="183006">
                  <a:moveTo>
                    <a:pt x="0" y="0"/>
                  </a:moveTo>
                  <a:lnTo>
                    <a:pt x="456956" y="0"/>
                  </a:lnTo>
                  <a:lnTo>
                    <a:pt x="456956" y="397"/>
                  </a:lnTo>
                  <a:lnTo>
                    <a:pt x="458921" y="0"/>
                  </a:lnTo>
                  <a:cubicBezTo>
                    <a:pt x="509457" y="0"/>
                    <a:pt x="550424" y="40967"/>
                    <a:pt x="550424" y="91503"/>
                  </a:cubicBezTo>
                  <a:cubicBezTo>
                    <a:pt x="550424" y="142039"/>
                    <a:pt x="509457" y="183006"/>
                    <a:pt x="458921" y="183006"/>
                  </a:cubicBezTo>
                  <a:lnTo>
                    <a:pt x="456956" y="182609"/>
                  </a:lnTo>
                  <a:lnTo>
                    <a:pt x="456956" y="183006"/>
                  </a:lnTo>
                  <a:lnTo>
                    <a:pt x="0" y="1830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l"/>
              <a:endParaRPr lang="en-US" sz="160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82D6BF1B-7B4E-4715-B3AA-0137D5565B61}"/>
                </a:ext>
              </a:extLst>
            </p:cNvPr>
            <p:cNvSpPr/>
            <p:nvPr/>
          </p:nvSpPr>
          <p:spPr>
            <a:xfrm>
              <a:off x="-1" y="608341"/>
              <a:ext cx="733596" cy="182880"/>
            </a:xfrm>
            <a:custGeom>
              <a:avLst/>
              <a:gdLst>
                <a:gd name="connsiteX0" fmla="*/ 0 w 733596"/>
                <a:gd name="connsiteY0" fmla="*/ 0 h 182880"/>
                <a:gd name="connsiteX1" fmla="*/ 642156 w 733596"/>
                <a:gd name="connsiteY1" fmla="*/ 0 h 182880"/>
                <a:gd name="connsiteX2" fmla="*/ 733596 w 733596"/>
                <a:gd name="connsiteY2" fmla="*/ 91440 h 182880"/>
                <a:gd name="connsiteX3" fmla="*/ 642156 w 733596"/>
                <a:gd name="connsiteY3" fmla="*/ 182880 h 182880"/>
                <a:gd name="connsiteX4" fmla="*/ 0 w 733596"/>
                <a:gd name="connsiteY4" fmla="*/ 182880 h 182880"/>
                <a:gd name="connsiteX5" fmla="*/ 0 w 733596"/>
                <a:gd name="connsiteY5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3596" h="182880">
                  <a:moveTo>
                    <a:pt x="0" y="0"/>
                  </a:moveTo>
                  <a:lnTo>
                    <a:pt x="642156" y="0"/>
                  </a:lnTo>
                  <a:cubicBezTo>
                    <a:pt x="692657" y="0"/>
                    <a:pt x="733596" y="40939"/>
                    <a:pt x="733596" y="91440"/>
                  </a:cubicBezTo>
                  <a:cubicBezTo>
                    <a:pt x="733596" y="141941"/>
                    <a:pt x="692657" y="182880"/>
                    <a:pt x="642156" y="182880"/>
                  </a:cubicBezTo>
                  <a:lnTo>
                    <a:pt x="0" y="182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l"/>
              <a:endParaRPr lang="en-US" sz="160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DFFECD78-AD3E-430A-825C-361F3F0A6DF1}"/>
                </a:ext>
              </a:extLst>
            </p:cNvPr>
            <p:cNvSpPr/>
            <p:nvPr/>
          </p:nvSpPr>
          <p:spPr>
            <a:xfrm>
              <a:off x="0" y="952508"/>
              <a:ext cx="786403" cy="183006"/>
            </a:xfrm>
            <a:custGeom>
              <a:avLst/>
              <a:gdLst>
                <a:gd name="connsiteX0" fmla="*/ 0 w 786403"/>
                <a:gd name="connsiteY0" fmla="*/ 0 h 183006"/>
                <a:gd name="connsiteX1" fmla="*/ 692936 w 786403"/>
                <a:gd name="connsiteY1" fmla="*/ 0 h 183006"/>
                <a:gd name="connsiteX2" fmla="*/ 692936 w 786403"/>
                <a:gd name="connsiteY2" fmla="*/ 397 h 183006"/>
                <a:gd name="connsiteX3" fmla="*/ 694900 w 786403"/>
                <a:gd name="connsiteY3" fmla="*/ 0 h 183006"/>
                <a:gd name="connsiteX4" fmla="*/ 786403 w 786403"/>
                <a:gd name="connsiteY4" fmla="*/ 91503 h 183006"/>
                <a:gd name="connsiteX5" fmla="*/ 694900 w 786403"/>
                <a:gd name="connsiteY5" fmla="*/ 183006 h 183006"/>
                <a:gd name="connsiteX6" fmla="*/ 692936 w 786403"/>
                <a:gd name="connsiteY6" fmla="*/ 182610 h 183006"/>
                <a:gd name="connsiteX7" fmla="*/ 692936 w 786403"/>
                <a:gd name="connsiteY7" fmla="*/ 183006 h 183006"/>
                <a:gd name="connsiteX8" fmla="*/ 0 w 786403"/>
                <a:gd name="connsiteY8" fmla="*/ 183006 h 183006"/>
                <a:gd name="connsiteX9" fmla="*/ 0 w 786403"/>
                <a:gd name="connsiteY9" fmla="*/ 0 h 1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86403" h="183006">
                  <a:moveTo>
                    <a:pt x="0" y="0"/>
                  </a:moveTo>
                  <a:lnTo>
                    <a:pt x="692936" y="0"/>
                  </a:lnTo>
                  <a:lnTo>
                    <a:pt x="692936" y="397"/>
                  </a:lnTo>
                  <a:lnTo>
                    <a:pt x="694900" y="0"/>
                  </a:lnTo>
                  <a:cubicBezTo>
                    <a:pt x="745436" y="0"/>
                    <a:pt x="786403" y="40967"/>
                    <a:pt x="786403" y="91503"/>
                  </a:cubicBezTo>
                  <a:cubicBezTo>
                    <a:pt x="786403" y="142039"/>
                    <a:pt x="745436" y="183006"/>
                    <a:pt x="694900" y="183006"/>
                  </a:cubicBezTo>
                  <a:lnTo>
                    <a:pt x="692936" y="182610"/>
                  </a:lnTo>
                  <a:lnTo>
                    <a:pt x="692936" y="183006"/>
                  </a:lnTo>
                  <a:lnTo>
                    <a:pt x="0" y="1830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l"/>
              <a:endParaRPr lang="en-US" sz="1600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01864E2F-2224-4B8D-A54C-010E70A5006D}"/>
                </a:ext>
              </a:extLst>
            </p:cNvPr>
            <p:cNvSpPr/>
            <p:nvPr/>
          </p:nvSpPr>
          <p:spPr>
            <a:xfrm>
              <a:off x="-1" y="1304902"/>
              <a:ext cx="733596" cy="182880"/>
            </a:xfrm>
            <a:custGeom>
              <a:avLst/>
              <a:gdLst>
                <a:gd name="connsiteX0" fmla="*/ 0 w 733596"/>
                <a:gd name="connsiteY0" fmla="*/ 0 h 182880"/>
                <a:gd name="connsiteX1" fmla="*/ 642156 w 733596"/>
                <a:gd name="connsiteY1" fmla="*/ 0 h 182880"/>
                <a:gd name="connsiteX2" fmla="*/ 733596 w 733596"/>
                <a:gd name="connsiteY2" fmla="*/ 91440 h 182880"/>
                <a:gd name="connsiteX3" fmla="*/ 642156 w 733596"/>
                <a:gd name="connsiteY3" fmla="*/ 182880 h 182880"/>
                <a:gd name="connsiteX4" fmla="*/ 0 w 733596"/>
                <a:gd name="connsiteY4" fmla="*/ 182880 h 182880"/>
                <a:gd name="connsiteX5" fmla="*/ 0 w 733596"/>
                <a:gd name="connsiteY5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3596" h="182880">
                  <a:moveTo>
                    <a:pt x="0" y="0"/>
                  </a:moveTo>
                  <a:lnTo>
                    <a:pt x="642156" y="0"/>
                  </a:lnTo>
                  <a:cubicBezTo>
                    <a:pt x="692657" y="0"/>
                    <a:pt x="733596" y="40939"/>
                    <a:pt x="733596" y="91440"/>
                  </a:cubicBezTo>
                  <a:cubicBezTo>
                    <a:pt x="733596" y="141941"/>
                    <a:pt x="692657" y="182880"/>
                    <a:pt x="642156" y="182880"/>
                  </a:cubicBezTo>
                  <a:lnTo>
                    <a:pt x="0" y="1828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l"/>
              <a:endParaRPr lang="en-US" sz="160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8652EA3D-B91A-4960-BC33-8380D943F8F9}"/>
                </a:ext>
              </a:extLst>
            </p:cNvPr>
            <p:cNvSpPr/>
            <p:nvPr/>
          </p:nvSpPr>
          <p:spPr>
            <a:xfrm>
              <a:off x="0" y="1649603"/>
              <a:ext cx="550424" cy="183006"/>
            </a:xfrm>
            <a:custGeom>
              <a:avLst/>
              <a:gdLst>
                <a:gd name="connsiteX0" fmla="*/ 0 w 550424"/>
                <a:gd name="connsiteY0" fmla="*/ 0 h 183006"/>
                <a:gd name="connsiteX1" fmla="*/ 456956 w 550424"/>
                <a:gd name="connsiteY1" fmla="*/ 0 h 183006"/>
                <a:gd name="connsiteX2" fmla="*/ 456956 w 550424"/>
                <a:gd name="connsiteY2" fmla="*/ 397 h 183006"/>
                <a:gd name="connsiteX3" fmla="*/ 458921 w 550424"/>
                <a:gd name="connsiteY3" fmla="*/ 0 h 183006"/>
                <a:gd name="connsiteX4" fmla="*/ 550424 w 550424"/>
                <a:gd name="connsiteY4" fmla="*/ 91503 h 183006"/>
                <a:gd name="connsiteX5" fmla="*/ 458921 w 550424"/>
                <a:gd name="connsiteY5" fmla="*/ 183006 h 183006"/>
                <a:gd name="connsiteX6" fmla="*/ 456956 w 550424"/>
                <a:gd name="connsiteY6" fmla="*/ 182609 h 183006"/>
                <a:gd name="connsiteX7" fmla="*/ 456956 w 550424"/>
                <a:gd name="connsiteY7" fmla="*/ 183006 h 183006"/>
                <a:gd name="connsiteX8" fmla="*/ 0 w 550424"/>
                <a:gd name="connsiteY8" fmla="*/ 183006 h 183006"/>
                <a:gd name="connsiteX9" fmla="*/ 0 w 550424"/>
                <a:gd name="connsiteY9" fmla="*/ 0 h 18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0424" h="183006">
                  <a:moveTo>
                    <a:pt x="0" y="0"/>
                  </a:moveTo>
                  <a:lnTo>
                    <a:pt x="456956" y="0"/>
                  </a:lnTo>
                  <a:lnTo>
                    <a:pt x="456956" y="397"/>
                  </a:lnTo>
                  <a:lnTo>
                    <a:pt x="458921" y="0"/>
                  </a:lnTo>
                  <a:cubicBezTo>
                    <a:pt x="509457" y="0"/>
                    <a:pt x="550424" y="40967"/>
                    <a:pt x="550424" y="91503"/>
                  </a:cubicBezTo>
                  <a:cubicBezTo>
                    <a:pt x="550424" y="142039"/>
                    <a:pt x="509457" y="183006"/>
                    <a:pt x="458921" y="183006"/>
                  </a:cubicBezTo>
                  <a:lnTo>
                    <a:pt x="456956" y="182609"/>
                  </a:lnTo>
                  <a:lnTo>
                    <a:pt x="456956" y="183006"/>
                  </a:lnTo>
                  <a:lnTo>
                    <a:pt x="0" y="1830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l"/>
              <a:endParaRPr lang="en-US" sz="1600"/>
            </a:p>
          </p:txBody>
        </p:sp>
      </p:grpSp>
      <p:sp>
        <p:nvSpPr>
          <p:cNvPr id="56" name="Slide Number Placeholder 5">
            <a:extLst>
              <a:ext uri="{FF2B5EF4-FFF2-40B4-BE49-F238E27FC236}">
                <a16:creationId xmlns:a16="http://schemas.microsoft.com/office/drawing/2014/main" id="{030699F5-6B57-4BC7-B774-B8F85B96214D}"/>
              </a:ext>
            </a:extLst>
          </p:cNvPr>
          <p:cNvSpPr txBox="1">
            <a:spLocks/>
          </p:cNvSpPr>
          <p:nvPr/>
        </p:nvSpPr>
        <p:spPr bwMode="white">
          <a:xfrm>
            <a:off x="11723254" y="6544746"/>
            <a:ext cx="3530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rgbClr val="959CA0"/>
                </a:solidFill>
              </a:rPr>
              <a:t>‹#›</a:t>
            </a:fld>
            <a:endParaRPr lang="en-US" sz="800" b="0">
              <a:solidFill>
                <a:srgbClr val="959CA0"/>
              </a:solidFill>
            </a:endParaRPr>
          </a:p>
        </p:txBody>
      </p:sp>
      <p:pic>
        <p:nvPicPr>
          <p:cNvPr id="2" name="Picture 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DA2E0786-9517-B058-70D1-EECFE5A4B5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32" t="22040" r="10932" b="20164"/>
          <a:stretch/>
        </p:blipFill>
        <p:spPr>
          <a:xfrm>
            <a:off x="10364707" y="6394450"/>
            <a:ext cx="1157368" cy="4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58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Photo Left - Laboratori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BC3F2A1F-EC72-1053-15F6-B3E9EB6D90E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773938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C3F2A1F-EC72-1053-15F6-B3E9EB6D90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216DCDF-3C5E-496B-89F4-5C51E1941910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effectLst/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0" b="1">
                <a:solidFill>
                  <a:srgbClr val="DA291C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3B40F6B-0093-4E4E-93B6-688B272C10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1044112" y="0"/>
            <a:ext cx="4114799" cy="29718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txBody>
          <a:bodyPr vert="horz" lIns="274320"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Photo dividers with text on left 36pt Arial Bold sentence case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62E9D9-E5C1-F84F-9915-F25709579CD2}"/>
              </a:ext>
            </a:extLst>
          </p:cNvPr>
          <p:cNvSpPr txBox="1">
            <a:spLocks/>
          </p:cNvSpPr>
          <p:nvPr/>
        </p:nvSpPr>
        <p:spPr bwMode="white">
          <a:xfrm>
            <a:off x="11708455" y="6548145"/>
            <a:ext cx="3678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chemeClr val="bg1"/>
                </a:solidFill>
              </a:rPr>
              <a:t>‹#›</a:t>
            </a:fld>
            <a:endParaRPr lang="en-US" sz="800" b="0">
              <a:solidFill>
                <a:schemeClr val="bg1"/>
              </a:solidFill>
            </a:endParaRP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72E2FA7F-1AB5-4252-BF66-00A17FC6F0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69760"/>
            <a:ext cx="8016949" cy="302910"/>
          </a:xfrm>
          <a:prstGeom prst="rect">
            <a:avLst/>
          </a:prstGeom>
          <a:solidFill>
            <a:srgbClr val="DA291C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NOTE: All photos used in this layout must be cropped to 13.33” wide X 7.5” tall at 150dpi resolution</a:t>
            </a:r>
          </a:p>
        </p:txBody>
      </p:sp>
    </p:spTree>
    <p:extLst>
      <p:ext uri="{BB962C8B-B14F-4D97-AF65-F5344CB8AC3E}">
        <p14:creationId xmlns:p14="http://schemas.microsoft.com/office/powerpoint/2010/main" val="384432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Photo Right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1C05475-AEAE-421F-A5A9-25E2DF49E5E5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/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000" b="1">
                <a:solidFill>
                  <a:srgbClr val="DA291C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E2810-5A25-4006-AC1A-C7724FC47010}"/>
              </a:ext>
            </a:extLst>
          </p:cNvPr>
          <p:cNvSpPr txBox="1">
            <a:spLocks/>
          </p:cNvSpPr>
          <p:nvPr/>
        </p:nvSpPr>
        <p:spPr bwMode="white">
          <a:xfrm>
            <a:off x="11708455" y="6548145"/>
            <a:ext cx="367888" cy="1778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C5C7A9E-C6A9-4A9D-A8BC-E29E91AD59EE}" type="slidenum">
              <a:rPr lang="en-US" sz="800" b="0" smtClean="0">
                <a:solidFill>
                  <a:schemeClr val="bg1"/>
                </a:solidFill>
              </a:rPr>
              <a:t>‹#›</a:t>
            </a:fld>
            <a:endParaRPr lang="en-US" sz="800" b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E374672-D2D3-4DCE-8649-950F3EAEDB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7033089" y="0"/>
            <a:ext cx="4114799" cy="2971800"/>
          </a:xfrm>
          <a:prstGeom prst="rect">
            <a:avLst/>
          </a:prstGeom>
          <a:solidFill>
            <a:srgbClr val="F4F4F4"/>
          </a:solidFill>
        </p:spPr>
        <p:txBody>
          <a:bodyPr lIns="274320"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Photo dividers with text on right 36pt Arial Bold sentence case</a:t>
            </a:r>
          </a:p>
        </p:txBody>
      </p: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24BBE5E7-5805-45C0-A8D8-6F96062DEC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69760"/>
            <a:ext cx="8016949" cy="302910"/>
          </a:xfrm>
          <a:prstGeom prst="rect">
            <a:avLst/>
          </a:prstGeom>
          <a:solidFill>
            <a:srgbClr val="DA291C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NOTE: All photos used in this layout must be cropped to 13.33” wide X 7.5” tall at 150dpi resolution</a:t>
            </a:r>
          </a:p>
        </p:txBody>
      </p:sp>
    </p:spTree>
    <p:extLst>
      <p:ext uri="{BB962C8B-B14F-4D97-AF65-F5344CB8AC3E}">
        <p14:creationId xmlns:p14="http://schemas.microsoft.com/office/powerpoint/2010/main" val="158364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2024-03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EDBA70-406E-67AC-EA19-AFC94EEB8D0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005587"/>
              </a:gs>
              <a:gs pos="80000">
                <a:srgbClr val="00A3E0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0FF161-95B3-687F-236E-89576B37039B}"/>
              </a:ext>
            </a:extLst>
          </p:cNvPr>
          <p:cNvSpPr/>
          <p:nvPr/>
        </p:nvSpPr>
        <p:spPr>
          <a:xfrm rot="18896850">
            <a:off x="8810675" y="809749"/>
            <a:ext cx="2572502" cy="6381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1B89BCA-B6DC-9CFA-1B14-60CBF7F68A9A}"/>
              </a:ext>
            </a:extLst>
          </p:cNvPr>
          <p:cNvSpPr/>
          <p:nvPr/>
        </p:nvSpPr>
        <p:spPr>
          <a:xfrm rot="18896850">
            <a:off x="9955161" y="3750354"/>
            <a:ext cx="2884755" cy="638140"/>
          </a:xfrm>
          <a:custGeom>
            <a:avLst/>
            <a:gdLst>
              <a:gd name="connsiteX0" fmla="*/ 3674317 w 3674317"/>
              <a:gd name="connsiteY0" fmla="*/ 0 h 812800"/>
              <a:gd name="connsiteX1" fmla="*/ 2860027 w 3674317"/>
              <a:gd name="connsiteY1" fmla="*/ 812800 h 812800"/>
              <a:gd name="connsiteX2" fmla="*/ 406400 w 3674317"/>
              <a:gd name="connsiteY2" fmla="*/ 812800 h 812800"/>
              <a:gd name="connsiteX3" fmla="*/ 0 w 3674317"/>
              <a:gd name="connsiteY3" fmla="*/ 406400 h 812800"/>
              <a:gd name="connsiteX4" fmla="*/ 406400 w 3674317"/>
              <a:gd name="connsiteY4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317" h="812800">
                <a:moveTo>
                  <a:pt x="3674317" y="0"/>
                </a:moveTo>
                <a:lnTo>
                  <a:pt x="2860027" y="812800"/>
                </a:lnTo>
                <a:lnTo>
                  <a:pt x="406400" y="812800"/>
                </a:lnTo>
                <a:cubicBezTo>
                  <a:pt x="181951" y="812800"/>
                  <a:pt x="0" y="630849"/>
                  <a:pt x="0" y="406400"/>
                </a:cubicBezTo>
                <a:cubicBezTo>
                  <a:pt x="0" y="181951"/>
                  <a:pt x="181951" y="0"/>
                  <a:pt x="4064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F014C0-8BB5-5793-9DBD-D422EF624E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613608" y="711200"/>
            <a:ext cx="7285515" cy="4576605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20C9601-4C00-1F60-ACBA-FDEED78A2031}"/>
              </a:ext>
            </a:extLst>
          </p:cNvPr>
          <p:cNvSpPr>
            <a:spLocks/>
          </p:cNvSpPr>
          <p:nvPr/>
        </p:nvSpPr>
        <p:spPr bwMode="auto">
          <a:xfrm>
            <a:off x="11012739" y="-38910"/>
            <a:ext cx="1224656" cy="1829007"/>
          </a:xfrm>
          <a:custGeom>
            <a:avLst/>
            <a:gdLst>
              <a:gd name="connsiteX0" fmla="*/ 153315 w 1224656"/>
              <a:gd name="connsiteY0" fmla="*/ 0 h 1829007"/>
              <a:gd name="connsiteX1" fmla="*/ 1224656 w 1224656"/>
              <a:gd name="connsiteY1" fmla="*/ 0 h 1829007"/>
              <a:gd name="connsiteX2" fmla="*/ 1224656 w 1224656"/>
              <a:gd name="connsiteY2" fmla="*/ 1829007 h 1829007"/>
              <a:gd name="connsiteX3" fmla="*/ 1154215 w 1224656"/>
              <a:gd name="connsiteY3" fmla="*/ 1758565 h 1829007"/>
              <a:gd name="connsiteX4" fmla="*/ 159544 w 1224656"/>
              <a:gd name="connsiteY4" fmla="*/ 763895 h 1829007"/>
              <a:gd name="connsiteX5" fmla="*/ 89744 w 1224656"/>
              <a:gd name="connsiteY5" fmla="*/ 77872 h 1829007"/>
              <a:gd name="connsiteX0" fmla="*/ 1224656 w 1316096"/>
              <a:gd name="connsiteY0" fmla="*/ 0 h 1829007"/>
              <a:gd name="connsiteX1" fmla="*/ 1224656 w 1316096"/>
              <a:gd name="connsiteY1" fmla="*/ 1829007 h 1829007"/>
              <a:gd name="connsiteX2" fmla="*/ 1154215 w 1316096"/>
              <a:gd name="connsiteY2" fmla="*/ 1758565 h 1829007"/>
              <a:gd name="connsiteX3" fmla="*/ 159544 w 1316096"/>
              <a:gd name="connsiteY3" fmla="*/ 763895 h 1829007"/>
              <a:gd name="connsiteX4" fmla="*/ 89744 w 1316096"/>
              <a:gd name="connsiteY4" fmla="*/ 77872 h 1829007"/>
              <a:gd name="connsiteX5" fmla="*/ 153315 w 1316096"/>
              <a:gd name="connsiteY5" fmla="*/ 0 h 1829007"/>
              <a:gd name="connsiteX6" fmla="*/ 1316096 w 1316096"/>
              <a:gd name="connsiteY6" fmla="*/ 91440 h 1829007"/>
              <a:gd name="connsiteX0" fmla="*/ 1224656 w 1224656"/>
              <a:gd name="connsiteY0" fmla="*/ 0 h 1829007"/>
              <a:gd name="connsiteX1" fmla="*/ 1224656 w 1224656"/>
              <a:gd name="connsiteY1" fmla="*/ 1829007 h 1829007"/>
              <a:gd name="connsiteX2" fmla="*/ 1154215 w 1224656"/>
              <a:gd name="connsiteY2" fmla="*/ 1758565 h 1829007"/>
              <a:gd name="connsiteX3" fmla="*/ 159544 w 1224656"/>
              <a:gd name="connsiteY3" fmla="*/ 763895 h 1829007"/>
              <a:gd name="connsiteX4" fmla="*/ 89744 w 1224656"/>
              <a:gd name="connsiteY4" fmla="*/ 77872 h 1829007"/>
              <a:gd name="connsiteX5" fmla="*/ 153315 w 1224656"/>
              <a:gd name="connsiteY5" fmla="*/ 0 h 1829007"/>
              <a:gd name="connsiteX0" fmla="*/ 1224656 w 1224656"/>
              <a:gd name="connsiteY0" fmla="*/ 1829007 h 1829007"/>
              <a:gd name="connsiteX1" fmla="*/ 1154215 w 1224656"/>
              <a:gd name="connsiteY1" fmla="*/ 1758565 h 1829007"/>
              <a:gd name="connsiteX2" fmla="*/ 159544 w 1224656"/>
              <a:gd name="connsiteY2" fmla="*/ 763895 h 1829007"/>
              <a:gd name="connsiteX3" fmla="*/ 89744 w 1224656"/>
              <a:gd name="connsiteY3" fmla="*/ 77872 h 1829007"/>
              <a:gd name="connsiteX4" fmla="*/ 153315 w 1224656"/>
              <a:gd name="connsiteY4" fmla="*/ 0 h 182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656" h="1829007">
                <a:moveTo>
                  <a:pt x="1224656" y="1829007"/>
                </a:moveTo>
                <a:lnTo>
                  <a:pt x="1154215" y="1758565"/>
                </a:lnTo>
                <a:lnTo>
                  <a:pt x="159544" y="763895"/>
                </a:lnTo>
                <a:cubicBezTo>
                  <a:pt x="-26590" y="577761"/>
                  <a:pt x="-49857" y="289530"/>
                  <a:pt x="89744" y="77872"/>
                </a:cubicBezTo>
                <a:lnTo>
                  <a:pt x="15331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0699829-9421-BC32-D008-18D3C6101425}"/>
              </a:ext>
            </a:extLst>
          </p:cNvPr>
          <p:cNvSpPr>
            <a:spLocks/>
          </p:cNvSpPr>
          <p:nvPr/>
        </p:nvSpPr>
        <p:spPr bwMode="auto">
          <a:xfrm rot="2700000">
            <a:off x="9141640" y="1040337"/>
            <a:ext cx="3187991" cy="3194255"/>
          </a:xfrm>
          <a:custGeom>
            <a:avLst/>
            <a:gdLst>
              <a:gd name="connsiteX0" fmla="*/ 159586 w 3187991"/>
              <a:gd name="connsiteY0" fmla="*/ 159586 h 3194255"/>
              <a:gd name="connsiteX1" fmla="*/ 544860 w 3187991"/>
              <a:gd name="connsiteY1" fmla="*/ 0 h 3194255"/>
              <a:gd name="connsiteX2" fmla="*/ 2056479 w 3187991"/>
              <a:gd name="connsiteY2" fmla="*/ 0 h 3194255"/>
              <a:gd name="connsiteX3" fmla="*/ 3187991 w 3187991"/>
              <a:gd name="connsiteY3" fmla="*/ 1131513 h 3194255"/>
              <a:gd name="connsiteX4" fmla="*/ 3187991 w 3187991"/>
              <a:gd name="connsiteY4" fmla="*/ 2649395 h 3194255"/>
              <a:gd name="connsiteX5" fmla="*/ 2643131 w 3187991"/>
              <a:gd name="connsiteY5" fmla="*/ 3194255 h 3194255"/>
              <a:gd name="connsiteX6" fmla="*/ 544860 w 3187991"/>
              <a:gd name="connsiteY6" fmla="*/ 3194255 h 3194255"/>
              <a:gd name="connsiteX7" fmla="*/ 0 w 3187991"/>
              <a:gd name="connsiteY7" fmla="*/ 2649395 h 3194255"/>
              <a:gd name="connsiteX8" fmla="*/ 0 w 3187991"/>
              <a:gd name="connsiteY8" fmla="*/ 544860 h 3194255"/>
              <a:gd name="connsiteX9" fmla="*/ 159586 w 3187991"/>
              <a:gd name="connsiteY9" fmla="*/ 159586 h 319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7991" h="3194255">
                <a:moveTo>
                  <a:pt x="159586" y="159586"/>
                </a:moveTo>
                <a:cubicBezTo>
                  <a:pt x="258186" y="60985"/>
                  <a:pt x="394401" y="0"/>
                  <a:pt x="544860" y="0"/>
                </a:cubicBezTo>
                <a:lnTo>
                  <a:pt x="2056479" y="0"/>
                </a:lnTo>
                <a:lnTo>
                  <a:pt x="3187991" y="1131513"/>
                </a:lnTo>
                <a:lnTo>
                  <a:pt x="3187991" y="2649395"/>
                </a:lnTo>
                <a:cubicBezTo>
                  <a:pt x="3187991" y="2950313"/>
                  <a:pt x="2944049" y="3194255"/>
                  <a:pt x="2643131" y="3194255"/>
                </a:cubicBezTo>
                <a:lnTo>
                  <a:pt x="544860" y="3194255"/>
                </a:lnTo>
                <a:cubicBezTo>
                  <a:pt x="243942" y="3194255"/>
                  <a:pt x="0" y="2950313"/>
                  <a:pt x="0" y="2649395"/>
                </a:cubicBezTo>
                <a:lnTo>
                  <a:pt x="0" y="544860"/>
                </a:lnTo>
                <a:cubicBezTo>
                  <a:pt x="0" y="394401"/>
                  <a:pt x="60985" y="258186"/>
                  <a:pt x="159586" y="1595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04CE9D9-56CB-D5CC-E7B9-1283E63D36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52" t="19824" r="9181" b="20044"/>
          <a:stretch/>
        </p:blipFill>
        <p:spPr>
          <a:xfrm>
            <a:off x="655320" y="5675531"/>
            <a:ext cx="242824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6723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2024-04 - Laboratori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47657A33-6EBE-1820-724F-560D7D9E95B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253203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7657A33-6EBE-1820-724F-560D7D9E95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8B1F425-7FCC-95EC-889D-1C469BA8156D}"/>
              </a:ext>
            </a:extLst>
          </p:cNvPr>
          <p:cNvSpPr>
            <a:spLocks/>
          </p:cNvSpPr>
          <p:nvPr/>
        </p:nvSpPr>
        <p:spPr>
          <a:xfrm rot="2700000">
            <a:off x="8997003" y="-456334"/>
            <a:ext cx="1658711" cy="5443918"/>
          </a:xfrm>
          <a:custGeom>
            <a:avLst/>
            <a:gdLst>
              <a:gd name="connsiteX0" fmla="*/ 291026 w 1987250"/>
              <a:gd name="connsiteY0" fmla="*/ 291026 h 6522188"/>
              <a:gd name="connsiteX1" fmla="*/ 993625 w 1987250"/>
              <a:gd name="connsiteY1" fmla="*/ 0 h 6522188"/>
              <a:gd name="connsiteX2" fmla="*/ 1987250 w 1987250"/>
              <a:gd name="connsiteY2" fmla="*/ 993625 h 6522188"/>
              <a:gd name="connsiteX3" fmla="*/ 1987250 w 1987250"/>
              <a:gd name="connsiteY3" fmla="*/ 5536869 h 6522188"/>
              <a:gd name="connsiteX4" fmla="*/ 1001931 w 1987250"/>
              <a:gd name="connsiteY4" fmla="*/ 6522188 h 6522188"/>
              <a:gd name="connsiteX5" fmla="*/ 0 w 1987250"/>
              <a:gd name="connsiteY5" fmla="*/ 5520256 h 6522188"/>
              <a:gd name="connsiteX6" fmla="*/ 0 w 1987250"/>
              <a:gd name="connsiteY6" fmla="*/ 993625 h 6522188"/>
              <a:gd name="connsiteX7" fmla="*/ 291026 w 1987250"/>
              <a:gd name="connsiteY7" fmla="*/ 291026 h 652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87250" h="6522188">
                <a:moveTo>
                  <a:pt x="291026" y="291026"/>
                </a:moveTo>
                <a:cubicBezTo>
                  <a:pt x="470837" y="111215"/>
                  <a:pt x="719243" y="0"/>
                  <a:pt x="993625" y="0"/>
                </a:cubicBezTo>
                <a:cubicBezTo>
                  <a:pt x="1542389" y="0"/>
                  <a:pt x="1987250" y="444861"/>
                  <a:pt x="1987250" y="993625"/>
                </a:cubicBezTo>
                <a:lnTo>
                  <a:pt x="1987250" y="5536869"/>
                </a:lnTo>
                <a:lnTo>
                  <a:pt x="1001931" y="6522188"/>
                </a:lnTo>
                <a:lnTo>
                  <a:pt x="0" y="5520256"/>
                </a:lnTo>
                <a:lnTo>
                  <a:pt x="0" y="993625"/>
                </a:lnTo>
                <a:cubicBezTo>
                  <a:pt x="0" y="719243"/>
                  <a:pt x="111216" y="470837"/>
                  <a:pt x="291026" y="2910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8CB6CB-17D6-9423-37F8-6EFC4880AE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613608" y="1741713"/>
            <a:ext cx="5071843" cy="3374574"/>
          </a:xfrm>
          <a:prstGeom prst="rect">
            <a:avLst/>
          </a:prstGeom>
        </p:spPr>
        <p:txBody>
          <a:bodyPr vert="horz"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CA16036-B78E-0275-6CA7-911DE4060426}"/>
              </a:ext>
            </a:extLst>
          </p:cNvPr>
          <p:cNvSpPr>
            <a:spLocks/>
          </p:cNvSpPr>
          <p:nvPr/>
        </p:nvSpPr>
        <p:spPr>
          <a:xfrm rot="2700000">
            <a:off x="9736981" y="3459243"/>
            <a:ext cx="1658711" cy="3580309"/>
          </a:xfrm>
          <a:prstGeom prst="roundRect">
            <a:avLst>
              <a:gd name="adj" fmla="val 50000"/>
            </a:avLst>
          </a:prstGeom>
          <a:solidFill>
            <a:srgbClr val="7FD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AE586FF-C25B-AF33-5F15-454F206B533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40637" y="1828800"/>
            <a:ext cx="4551363" cy="3581400"/>
          </a:xfrm>
          <a:custGeom>
            <a:avLst/>
            <a:gdLst>
              <a:gd name="connsiteX0" fmla="*/ 374319 w 5422900"/>
              <a:gd name="connsiteY0" fmla="*/ 0 h 4267200"/>
              <a:gd name="connsiteX1" fmla="*/ 5422900 w 5422900"/>
              <a:gd name="connsiteY1" fmla="*/ 0 h 4267200"/>
              <a:gd name="connsiteX2" fmla="*/ 5422900 w 5422900"/>
              <a:gd name="connsiteY2" fmla="*/ 4267200 h 4267200"/>
              <a:gd name="connsiteX3" fmla="*/ 374319 w 5422900"/>
              <a:gd name="connsiteY3" fmla="*/ 4267200 h 4267200"/>
              <a:gd name="connsiteX4" fmla="*/ 0 w 5422900"/>
              <a:gd name="connsiteY4" fmla="*/ 3892881 h 4267200"/>
              <a:gd name="connsiteX5" fmla="*/ 0 w 5422900"/>
              <a:gd name="connsiteY5" fmla="*/ 374319 h 4267200"/>
              <a:gd name="connsiteX6" fmla="*/ 374319 w 5422900"/>
              <a:gd name="connsiteY6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2900" h="4267200">
                <a:moveTo>
                  <a:pt x="374319" y="0"/>
                </a:moveTo>
                <a:lnTo>
                  <a:pt x="5422900" y="0"/>
                </a:lnTo>
                <a:lnTo>
                  <a:pt x="5422900" y="4267200"/>
                </a:lnTo>
                <a:lnTo>
                  <a:pt x="374319" y="4267200"/>
                </a:lnTo>
                <a:cubicBezTo>
                  <a:pt x="167588" y="4267200"/>
                  <a:pt x="0" y="4099612"/>
                  <a:pt x="0" y="3892881"/>
                </a:cubicBezTo>
                <a:lnTo>
                  <a:pt x="0" y="374319"/>
                </a:lnTo>
                <a:cubicBezTo>
                  <a:pt x="0" y="167588"/>
                  <a:pt x="167588" y="0"/>
                  <a:pt x="374319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 b="0">
                <a:solidFill>
                  <a:srgbClr val="FF000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FF0000"/>
                </a:solidFill>
              </a:rPr>
              <a:t>Click icon to add picture`</a:t>
            </a:r>
          </a:p>
        </p:txBody>
      </p:sp>
      <p:pic>
        <p:nvPicPr>
          <p:cNvPr id="31" name="Picture 30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1BB8F7FC-7EA0-6078-24C9-468346F7E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986" t="22134" r="10071" b="20654"/>
          <a:stretch/>
        </p:blipFill>
        <p:spPr>
          <a:xfrm>
            <a:off x="640080" y="680721"/>
            <a:ext cx="241300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49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2024-05 - Laboratori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>
            <a:extLst>
              <a:ext uri="{FF2B5EF4-FFF2-40B4-BE49-F238E27FC236}">
                <a16:creationId xmlns:a16="http://schemas.microsoft.com/office/drawing/2014/main" id="{9BE82380-4E70-46AE-92D4-098EF81513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613608" y="609600"/>
            <a:ext cx="6202680" cy="4678205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480E36D-D806-7D05-D8DC-4ADC176E28F1}"/>
              </a:ext>
            </a:extLst>
          </p:cNvPr>
          <p:cNvSpPr/>
          <p:nvPr/>
        </p:nvSpPr>
        <p:spPr>
          <a:xfrm rot="13473600">
            <a:off x="9007218" y="-739919"/>
            <a:ext cx="2599744" cy="5533217"/>
          </a:xfrm>
          <a:custGeom>
            <a:avLst/>
            <a:gdLst>
              <a:gd name="connsiteX0" fmla="*/ 1378880 w 2599744"/>
              <a:gd name="connsiteY0" fmla="*/ 5533217 h 5533217"/>
              <a:gd name="connsiteX1" fmla="*/ 0 w 2599744"/>
              <a:gd name="connsiteY1" fmla="*/ 4132994 h 5533217"/>
              <a:gd name="connsiteX2" fmla="*/ 0 w 2599744"/>
              <a:gd name="connsiteY2" fmla="*/ 1299873 h 5533217"/>
              <a:gd name="connsiteX3" fmla="*/ 1299872 w 2599744"/>
              <a:gd name="connsiteY3" fmla="*/ 0 h 5533217"/>
              <a:gd name="connsiteX4" fmla="*/ 2599744 w 2599744"/>
              <a:gd name="connsiteY4" fmla="*/ 1299872 h 5533217"/>
              <a:gd name="connsiteX5" fmla="*/ 2599744 w 2599744"/>
              <a:gd name="connsiteY5" fmla="*/ 4330962 h 553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9744" h="5533217">
                <a:moveTo>
                  <a:pt x="1378880" y="5533217"/>
                </a:moveTo>
                <a:lnTo>
                  <a:pt x="0" y="4132994"/>
                </a:lnTo>
                <a:lnTo>
                  <a:pt x="0" y="1299873"/>
                </a:lnTo>
                <a:cubicBezTo>
                  <a:pt x="0" y="581972"/>
                  <a:pt x="581972" y="0"/>
                  <a:pt x="1299872" y="0"/>
                </a:cubicBezTo>
                <a:cubicBezTo>
                  <a:pt x="2017771" y="0"/>
                  <a:pt x="2599744" y="581973"/>
                  <a:pt x="2599744" y="1299872"/>
                </a:cubicBezTo>
                <a:lnTo>
                  <a:pt x="2599744" y="43309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79252B4-99CA-3419-840E-DA516CC6BEBB}"/>
              </a:ext>
            </a:extLst>
          </p:cNvPr>
          <p:cNvSpPr/>
          <p:nvPr/>
        </p:nvSpPr>
        <p:spPr>
          <a:xfrm rot="20457708">
            <a:off x="11186621" y="-13688"/>
            <a:ext cx="660198" cy="358286"/>
          </a:xfrm>
          <a:custGeom>
            <a:avLst/>
            <a:gdLst>
              <a:gd name="connsiteX0" fmla="*/ 318178 w 660198"/>
              <a:gd name="connsiteY0" fmla="*/ 0 h 358286"/>
              <a:gd name="connsiteX1" fmla="*/ 660198 w 660198"/>
              <a:gd name="connsiteY1" fmla="*/ 118023 h 358286"/>
              <a:gd name="connsiteX2" fmla="*/ 229425 w 660198"/>
              <a:gd name="connsiteY2" fmla="*/ 330222 h 358286"/>
              <a:gd name="connsiteX3" fmla="*/ 13408 w 660198"/>
              <a:gd name="connsiteY3" fmla="*/ 296211 h 358286"/>
              <a:gd name="connsiteX4" fmla="*/ 11570 w 660198"/>
              <a:gd name="connsiteY4" fmla="*/ 291615 h 358286"/>
              <a:gd name="connsiteX5" fmla="*/ 116362 w 660198"/>
              <a:gd name="connsiteY5" fmla="*/ 99498 h 3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0198" h="358286">
                <a:moveTo>
                  <a:pt x="318178" y="0"/>
                </a:moveTo>
                <a:lnTo>
                  <a:pt x="660198" y="118023"/>
                </a:lnTo>
                <a:lnTo>
                  <a:pt x="229425" y="330222"/>
                </a:lnTo>
                <a:cubicBezTo>
                  <a:pt x="69481" y="409276"/>
                  <a:pt x="13408" y="296211"/>
                  <a:pt x="13408" y="296211"/>
                </a:cubicBezTo>
                <a:lnTo>
                  <a:pt x="11570" y="291615"/>
                </a:lnTo>
                <a:cubicBezTo>
                  <a:pt x="-43583" y="178552"/>
                  <a:pt x="116362" y="99498"/>
                  <a:pt x="116362" y="99498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BAC8301-D0B3-F09B-8934-4C4BF853D744}"/>
              </a:ext>
            </a:extLst>
          </p:cNvPr>
          <p:cNvSpPr/>
          <p:nvPr/>
        </p:nvSpPr>
        <p:spPr>
          <a:xfrm rot="2700000">
            <a:off x="9373836" y="-702513"/>
            <a:ext cx="780382" cy="2913053"/>
          </a:xfrm>
          <a:custGeom>
            <a:avLst/>
            <a:gdLst>
              <a:gd name="connsiteX0" fmla="*/ 0 w 780382"/>
              <a:gd name="connsiteY0" fmla="*/ 780382 h 2913053"/>
              <a:gd name="connsiteX1" fmla="*/ 780382 w 780382"/>
              <a:gd name="connsiteY1" fmla="*/ 0 h 2913053"/>
              <a:gd name="connsiteX2" fmla="*/ 780382 w 780382"/>
              <a:gd name="connsiteY2" fmla="*/ 2522862 h 2913053"/>
              <a:gd name="connsiteX3" fmla="*/ 390191 w 780382"/>
              <a:gd name="connsiteY3" fmla="*/ 2913053 h 2913053"/>
              <a:gd name="connsiteX4" fmla="*/ 0 w 780382"/>
              <a:gd name="connsiteY4" fmla="*/ 2522862 h 2913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382" h="2913053">
                <a:moveTo>
                  <a:pt x="0" y="780382"/>
                </a:moveTo>
                <a:lnTo>
                  <a:pt x="780382" y="0"/>
                </a:lnTo>
                <a:lnTo>
                  <a:pt x="780382" y="2522862"/>
                </a:lnTo>
                <a:cubicBezTo>
                  <a:pt x="780382" y="2738359"/>
                  <a:pt x="605688" y="2913053"/>
                  <a:pt x="390191" y="2913053"/>
                </a:cubicBezTo>
                <a:cubicBezTo>
                  <a:pt x="174694" y="2913053"/>
                  <a:pt x="0" y="2738359"/>
                  <a:pt x="0" y="252286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103DB20-CA44-5144-7694-2FBF81D0EACA}"/>
              </a:ext>
            </a:extLst>
          </p:cNvPr>
          <p:cNvSpPr/>
          <p:nvPr/>
        </p:nvSpPr>
        <p:spPr>
          <a:xfrm rot="2700000">
            <a:off x="11469147" y="2339446"/>
            <a:ext cx="1193519" cy="1550166"/>
          </a:xfrm>
          <a:custGeom>
            <a:avLst/>
            <a:gdLst>
              <a:gd name="connsiteX0" fmla="*/ 0 w 1193519"/>
              <a:gd name="connsiteY0" fmla="*/ 0 h 1550166"/>
              <a:gd name="connsiteX1" fmla="*/ 1193519 w 1193519"/>
              <a:gd name="connsiteY1" fmla="*/ 1193519 h 1550166"/>
              <a:gd name="connsiteX2" fmla="*/ 1150445 w 1193519"/>
              <a:gd name="connsiteY2" fmla="*/ 1272877 h 1550166"/>
              <a:gd name="connsiteX3" fmla="*/ 628928 w 1193519"/>
              <a:gd name="connsiteY3" fmla="*/ 1550166 h 1550166"/>
              <a:gd name="connsiteX4" fmla="*/ 0 w 1193519"/>
              <a:gd name="connsiteY4" fmla="*/ 921238 h 155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3519" h="1550166">
                <a:moveTo>
                  <a:pt x="0" y="0"/>
                </a:moveTo>
                <a:lnTo>
                  <a:pt x="1193519" y="1193519"/>
                </a:lnTo>
                <a:lnTo>
                  <a:pt x="1150445" y="1272877"/>
                </a:lnTo>
                <a:cubicBezTo>
                  <a:pt x="1037422" y="1440173"/>
                  <a:pt x="846020" y="1550166"/>
                  <a:pt x="628928" y="1550166"/>
                </a:cubicBezTo>
                <a:cubicBezTo>
                  <a:pt x="281581" y="1550166"/>
                  <a:pt x="0" y="1268585"/>
                  <a:pt x="0" y="921238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/>
            <a:endParaRPr lang="en-US"/>
          </a:p>
        </p:txBody>
      </p:sp>
      <p:pic>
        <p:nvPicPr>
          <p:cNvPr id="33" name="Picture 32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13E685FC-22B0-1406-13D4-208A2BB315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86" t="22134" r="10071" b="20654"/>
          <a:stretch/>
        </p:blipFill>
        <p:spPr>
          <a:xfrm>
            <a:off x="640080" y="5712063"/>
            <a:ext cx="241300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2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dvance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0DD41-BD6B-7941-8305-67EF42EC2B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C4486BE7-E24B-D445-B95D-8D976B5C59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6929" y="3575904"/>
            <a:ext cx="5708650" cy="2840771"/>
          </a:xfrm>
        </p:spPr>
        <p:txBody>
          <a:bodyPr tIns="0" rIns="0" bIns="0" numCol="1">
            <a:noAutofit/>
          </a:bodyPr>
          <a:lstStyle>
            <a:lvl1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6F66F056-E301-3942-8399-963B744AD7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4625"/>
            <a:ext cx="4114800" cy="1945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15E3CB-F694-EC42-B70E-C728F3F2F93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3247B7AF-EE58-F847-A606-0F66235043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31D9C203-575D-DE43-B0D0-0D00DFD467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078" y="6524625"/>
            <a:ext cx="6968348" cy="203989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710524387"/>
      </p:ext>
    </p:extLst>
  </p:cSld>
  <p:clrMapOvr>
    <a:masterClrMapping/>
  </p:clrMapOvr>
  <p:transition spd="slow">
    <p:push dir="u"/>
  </p:transition>
  <p:hf hdr="0" dt="0"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2024-06 - Laborator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E971393-FE1D-3B6A-5952-3200539F4C21}"/>
              </a:ext>
            </a:extLst>
          </p:cNvPr>
          <p:cNvSpPr/>
          <p:nvPr/>
        </p:nvSpPr>
        <p:spPr>
          <a:xfrm rot="18900000">
            <a:off x="9590939" y="-1090570"/>
            <a:ext cx="3074362" cy="4401184"/>
          </a:xfrm>
          <a:custGeom>
            <a:avLst/>
            <a:gdLst>
              <a:gd name="connsiteX0" fmla="*/ 906398 w 3074362"/>
              <a:gd name="connsiteY0" fmla="*/ 0 h 4401184"/>
              <a:gd name="connsiteX1" fmla="*/ 3074362 w 3074362"/>
              <a:gd name="connsiteY1" fmla="*/ 2167965 h 4401184"/>
              <a:gd name="connsiteX2" fmla="*/ 841143 w 3074362"/>
              <a:gd name="connsiteY2" fmla="*/ 4401184 h 4401184"/>
              <a:gd name="connsiteX3" fmla="*/ 334666 w 3074362"/>
              <a:gd name="connsiteY3" fmla="*/ 4401184 h 4401184"/>
              <a:gd name="connsiteX4" fmla="*/ 0 w 3074362"/>
              <a:gd name="connsiteY4" fmla="*/ 4066518 h 4401184"/>
              <a:gd name="connsiteX5" fmla="*/ 0 w 3074362"/>
              <a:gd name="connsiteY5" fmla="*/ 334667 h 4401184"/>
              <a:gd name="connsiteX6" fmla="*/ 334666 w 3074362"/>
              <a:gd name="connsiteY6" fmla="*/ 0 h 4401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74362" h="4401184">
                <a:moveTo>
                  <a:pt x="906398" y="0"/>
                </a:moveTo>
                <a:lnTo>
                  <a:pt x="3074362" y="2167965"/>
                </a:lnTo>
                <a:lnTo>
                  <a:pt x="841143" y="4401184"/>
                </a:lnTo>
                <a:lnTo>
                  <a:pt x="334666" y="4401184"/>
                </a:lnTo>
                <a:cubicBezTo>
                  <a:pt x="149835" y="4401184"/>
                  <a:pt x="0" y="4251349"/>
                  <a:pt x="0" y="4066518"/>
                </a:cubicBezTo>
                <a:lnTo>
                  <a:pt x="0" y="334667"/>
                </a:lnTo>
                <a:cubicBezTo>
                  <a:pt x="0" y="149835"/>
                  <a:pt x="149835" y="0"/>
                  <a:pt x="334666" y="0"/>
                </a:cubicBezTo>
                <a:close/>
              </a:path>
            </a:pathLst>
          </a:custGeom>
          <a:solidFill>
            <a:srgbClr val="140B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A9D7148-A6F2-CBCC-1252-9028ED2C858C}"/>
              </a:ext>
            </a:extLst>
          </p:cNvPr>
          <p:cNvSpPr/>
          <p:nvPr/>
        </p:nvSpPr>
        <p:spPr>
          <a:xfrm rot="2700000">
            <a:off x="6613319" y="-912201"/>
            <a:ext cx="3072335" cy="3072335"/>
          </a:xfrm>
          <a:custGeom>
            <a:avLst/>
            <a:gdLst>
              <a:gd name="connsiteX0" fmla="*/ 0 w 2777410"/>
              <a:gd name="connsiteY0" fmla="*/ 1975810 h 2777410"/>
              <a:gd name="connsiteX1" fmla="*/ 1975810 w 2777410"/>
              <a:gd name="connsiteY1" fmla="*/ 0 h 2777410"/>
              <a:gd name="connsiteX2" fmla="*/ 2540164 w 2777410"/>
              <a:gd name="connsiteY2" fmla="*/ 0 h 2777410"/>
              <a:gd name="connsiteX3" fmla="*/ 2777410 w 2777410"/>
              <a:gd name="connsiteY3" fmla="*/ 237247 h 2777410"/>
              <a:gd name="connsiteX4" fmla="*/ 2777410 w 2777410"/>
              <a:gd name="connsiteY4" fmla="*/ 2540163 h 2777410"/>
              <a:gd name="connsiteX5" fmla="*/ 2540163 w 2777410"/>
              <a:gd name="connsiteY5" fmla="*/ 2777410 h 2777410"/>
              <a:gd name="connsiteX6" fmla="*/ 237247 w 2777410"/>
              <a:gd name="connsiteY6" fmla="*/ 2777410 h 2777410"/>
              <a:gd name="connsiteX7" fmla="*/ 0 w 2777410"/>
              <a:gd name="connsiteY7" fmla="*/ 2540163 h 277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77410" h="2777410">
                <a:moveTo>
                  <a:pt x="0" y="1975810"/>
                </a:moveTo>
                <a:lnTo>
                  <a:pt x="1975810" y="0"/>
                </a:lnTo>
                <a:lnTo>
                  <a:pt x="2540164" y="0"/>
                </a:lnTo>
                <a:cubicBezTo>
                  <a:pt x="2671191" y="0"/>
                  <a:pt x="2777410" y="106219"/>
                  <a:pt x="2777410" y="237247"/>
                </a:cubicBezTo>
                <a:lnTo>
                  <a:pt x="2777410" y="2540163"/>
                </a:lnTo>
                <a:cubicBezTo>
                  <a:pt x="2777410" y="2671191"/>
                  <a:pt x="2671191" y="2777410"/>
                  <a:pt x="2540163" y="2777410"/>
                </a:cubicBezTo>
                <a:lnTo>
                  <a:pt x="237247" y="2777410"/>
                </a:lnTo>
                <a:cubicBezTo>
                  <a:pt x="106220" y="2777410"/>
                  <a:pt x="0" y="2671190"/>
                  <a:pt x="0" y="2540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150474CF-7CCB-20DD-E6E1-8A9CD0E038C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2167720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3" imgH="473" progId="TCLayout.ActiveDocument.1">
                  <p:embed/>
                </p:oleObj>
              </mc:Choice>
              <mc:Fallback>
                <p:oleObj name="think-cell Slide" r:id="rId3" imgW="473" imgH="473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50474CF-7CCB-20DD-E6E1-8A9CD0E038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13DC1846-D39B-50FF-487A-FD15579093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613608" y="2049693"/>
            <a:ext cx="5593080" cy="2758614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FA3B847E-CEDD-4F28-13DA-54DB86046169}"/>
              </a:ext>
            </a:extLst>
          </p:cNvPr>
          <p:cNvSpPr>
            <a:spLocks/>
          </p:cNvSpPr>
          <p:nvPr/>
        </p:nvSpPr>
        <p:spPr bwMode="auto">
          <a:xfrm rot="16200000">
            <a:off x="8579893" y="133677"/>
            <a:ext cx="2515488" cy="2515488"/>
          </a:xfrm>
          <a:custGeom>
            <a:avLst/>
            <a:gdLst>
              <a:gd name="T0" fmla="*/ 724 w 1691"/>
              <a:gd name="T1" fmla="*/ 1624 h 1691"/>
              <a:gd name="T2" fmla="*/ 67 w 1691"/>
              <a:gd name="T3" fmla="*/ 967 h 1691"/>
              <a:gd name="T4" fmla="*/ 67 w 1691"/>
              <a:gd name="T5" fmla="*/ 724 h 1691"/>
              <a:gd name="T6" fmla="*/ 724 w 1691"/>
              <a:gd name="T7" fmla="*/ 67 h 1691"/>
              <a:gd name="T8" fmla="*/ 967 w 1691"/>
              <a:gd name="T9" fmla="*/ 67 h 1691"/>
              <a:gd name="T10" fmla="*/ 1624 w 1691"/>
              <a:gd name="T11" fmla="*/ 724 h 1691"/>
              <a:gd name="T12" fmla="*/ 1624 w 1691"/>
              <a:gd name="T13" fmla="*/ 967 h 1691"/>
              <a:gd name="T14" fmla="*/ 967 w 1691"/>
              <a:gd name="T15" fmla="*/ 1624 h 1691"/>
              <a:gd name="T16" fmla="*/ 724 w 1691"/>
              <a:gd name="T17" fmla="*/ 1624 h 1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91" h="1691">
                <a:moveTo>
                  <a:pt x="724" y="1624"/>
                </a:moveTo>
                <a:cubicBezTo>
                  <a:pt x="67" y="967"/>
                  <a:pt x="67" y="967"/>
                  <a:pt x="67" y="967"/>
                </a:cubicBezTo>
                <a:cubicBezTo>
                  <a:pt x="0" y="900"/>
                  <a:pt x="0" y="791"/>
                  <a:pt x="67" y="724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91" y="0"/>
                  <a:pt x="900" y="0"/>
                  <a:pt x="967" y="67"/>
                </a:cubicBezTo>
                <a:cubicBezTo>
                  <a:pt x="1624" y="724"/>
                  <a:pt x="1624" y="724"/>
                  <a:pt x="1624" y="724"/>
                </a:cubicBezTo>
                <a:cubicBezTo>
                  <a:pt x="1691" y="791"/>
                  <a:pt x="1691" y="900"/>
                  <a:pt x="1624" y="967"/>
                </a:cubicBezTo>
                <a:cubicBezTo>
                  <a:pt x="967" y="1624"/>
                  <a:pt x="967" y="1624"/>
                  <a:pt x="967" y="1624"/>
                </a:cubicBezTo>
                <a:cubicBezTo>
                  <a:pt x="900" y="1691"/>
                  <a:pt x="791" y="1691"/>
                  <a:pt x="724" y="162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3">
            <a:extLst>
              <a:ext uri="{FF2B5EF4-FFF2-40B4-BE49-F238E27FC236}">
                <a16:creationId xmlns:a16="http://schemas.microsoft.com/office/drawing/2014/main" id="{0BB57922-089B-617B-DB05-C881EA21986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 rot="16200000">
            <a:off x="7666727" y="-76160"/>
            <a:ext cx="4560732" cy="465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06C75E6-2F25-C869-52E2-8C5D355F51AF}"/>
              </a:ext>
            </a:extLst>
          </p:cNvPr>
          <p:cNvSpPr>
            <a:spLocks/>
          </p:cNvSpPr>
          <p:nvPr/>
        </p:nvSpPr>
        <p:spPr bwMode="auto">
          <a:xfrm rot="18900000">
            <a:off x="8399071" y="-1421668"/>
            <a:ext cx="2843336" cy="2843336"/>
          </a:xfrm>
          <a:custGeom>
            <a:avLst/>
            <a:gdLst>
              <a:gd name="connsiteX0" fmla="*/ 0 w 2843336"/>
              <a:gd name="connsiteY0" fmla="*/ 0 h 2843336"/>
              <a:gd name="connsiteX1" fmla="*/ 2843336 w 2843336"/>
              <a:gd name="connsiteY1" fmla="*/ 2843336 h 2843336"/>
              <a:gd name="connsiteX2" fmla="*/ 268488 w 2843336"/>
              <a:gd name="connsiteY2" fmla="*/ 2843336 h 2843336"/>
              <a:gd name="connsiteX3" fmla="*/ 0 w 2843336"/>
              <a:gd name="connsiteY3" fmla="*/ 2585131 h 2843336"/>
              <a:gd name="connsiteX0" fmla="*/ 2843336 w 2934776"/>
              <a:gd name="connsiteY0" fmla="*/ 2843336 h 2934776"/>
              <a:gd name="connsiteX1" fmla="*/ 268488 w 2934776"/>
              <a:gd name="connsiteY1" fmla="*/ 2843336 h 2934776"/>
              <a:gd name="connsiteX2" fmla="*/ 0 w 2934776"/>
              <a:gd name="connsiteY2" fmla="*/ 2585131 h 2934776"/>
              <a:gd name="connsiteX3" fmla="*/ 0 w 2934776"/>
              <a:gd name="connsiteY3" fmla="*/ 0 h 2934776"/>
              <a:gd name="connsiteX4" fmla="*/ 2934776 w 2934776"/>
              <a:gd name="connsiteY4" fmla="*/ 2934776 h 2934776"/>
              <a:gd name="connsiteX0" fmla="*/ 2843336 w 2843336"/>
              <a:gd name="connsiteY0" fmla="*/ 2843336 h 2843336"/>
              <a:gd name="connsiteX1" fmla="*/ 268488 w 2843336"/>
              <a:gd name="connsiteY1" fmla="*/ 2843336 h 2843336"/>
              <a:gd name="connsiteX2" fmla="*/ 0 w 2843336"/>
              <a:gd name="connsiteY2" fmla="*/ 2585131 h 2843336"/>
              <a:gd name="connsiteX3" fmla="*/ 0 w 2843336"/>
              <a:gd name="connsiteY3" fmla="*/ 0 h 284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3336" h="2843336">
                <a:moveTo>
                  <a:pt x="2843336" y="2843336"/>
                </a:moveTo>
                <a:lnTo>
                  <a:pt x="268488" y="2843336"/>
                </a:lnTo>
                <a:cubicBezTo>
                  <a:pt x="120207" y="2843336"/>
                  <a:pt x="0" y="2727734"/>
                  <a:pt x="0" y="2585131"/>
                </a:cubicBezTo>
                <a:lnTo>
                  <a:pt x="0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pic>
        <p:nvPicPr>
          <p:cNvPr id="6" name="Picture 5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1BC5D10F-35CE-4AB8-36CC-CEFEE7152BF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986" t="22134" r="10071" b="20654"/>
          <a:stretch/>
        </p:blipFill>
        <p:spPr>
          <a:xfrm>
            <a:off x="640080" y="5712063"/>
            <a:ext cx="241300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809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2024-07 - Laboratori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>
            <a:extLst>
              <a:ext uri="{FF2B5EF4-FFF2-40B4-BE49-F238E27FC236}">
                <a16:creationId xmlns:a16="http://schemas.microsoft.com/office/drawing/2014/main" id="{9BE82380-4E70-46AE-92D4-098EF81513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613608" y="1786095"/>
            <a:ext cx="5071843" cy="3285811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D67CFEF-F865-1F9D-9E2C-67AFFAA0CE63}"/>
              </a:ext>
            </a:extLst>
          </p:cNvPr>
          <p:cNvSpPr/>
          <p:nvPr/>
        </p:nvSpPr>
        <p:spPr>
          <a:xfrm rot="900000">
            <a:off x="10293886" y="-208160"/>
            <a:ext cx="964663" cy="4890833"/>
          </a:xfrm>
          <a:custGeom>
            <a:avLst/>
            <a:gdLst>
              <a:gd name="connsiteX0" fmla="*/ 0 w 964663"/>
              <a:gd name="connsiteY0" fmla="*/ 258480 h 4890833"/>
              <a:gd name="connsiteX1" fmla="*/ 964663 w 964663"/>
              <a:gd name="connsiteY1" fmla="*/ 0 h 4890833"/>
              <a:gd name="connsiteX2" fmla="*/ 964663 w 964663"/>
              <a:gd name="connsiteY2" fmla="*/ 4408501 h 4890833"/>
              <a:gd name="connsiteX3" fmla="*/ 482331 w 964663"/>
              <a:gd name="connsiteY3" fmla="*/ 4890833 h 4890833"/>
              <a:gd name="connsiteX4" fmla="*/ 482332 w 964663"/>
              <a:gd name="connsiteY4" fmla="*/ 4890832 h 4890833"/>
              <a:gd name="connsiteX5" fmla="*/ 0 w 964663"/>
              <a:gd name="connsiteY5" fmla="*/ 4408500 h 489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4663" h="4890833">
                <a:moveTo>
                  <a:pt x="0" y="258480"/>
                </a:moveTo>
                <a:lnTo>
                  <a:pt x="964663" y="0"/>
                </a:lnTo>
                <a:lnTo>
                  <a:pt x="964663" y="4408501"/>
                </a:lnTo>
                <a:cubicBezTo>
                  <a:pt x="964663" y="4674886"/>
                  <a:pt x="748716" y="4890833"/>
                  <a:pt x="482331" y="4890833"/>
                </a:cubicBezTo>
                <a:lnTo>
                  <a:pt x="482332" y="4890832"/>
                </a:lnTo>
                <a:cubicBezTo>
                  <a:pt x="215947" y="4890832"/>
                  <a:pt x="0" y="4674885"/>
                  <a:pt x="0" y="440850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BD764AA-01FA-C186-C3E0-47B71F33D2FE}"/>
              </a:ext>
            </a:extLst>
          </p:cNvPr>
          <p:cNvSpPr/>
          <p:nvPr/>
        </p:nvSpPr>
        <p:spPr>
          <a:xfrm rot="900000">
            <a:off x="10213216" y="2788075"/>
            <a:ext cx="964664" cy="4267468"/>
          </a:xfrm>
          <a:custGeom>
            <a:avLst/>
            <a:gdLst>
              <a:gd name="connsiteX0" fmla="*/ 385125 w 964664"/>
              <a:gd name="connsiteY0" fmla="*/ 9799 h 4267468"/>
              <a:gd name="connsiteX1" fmla="*/ 482332 w 964664"/>
              <a:gd name="connsiteY1" fmla="*/ 0 h 4267468"/>
              <a:gd name="connsiteX2" fmla="*/ 964664 w 964664"/>
              <a:gd name="connsiteY2" fmla="*/ 482332 h 4267468"/>
              <a:gd name="connsiteX3" fmla="*/ 964663 w 964664"/>
              <a:gd name="connsiteY3" fmla="*/ 4008987 h 4267468"/>
              <a:gd name="connsiteX4" fmla="*/ 0 w 964664"/>
              <a:gd name="connsiteY4" fmla="*/ 4267468 h 4267468"/>
              <a:gd name="connsiteX5" fmla="*/ 0 w 964664"/>
              <a:gd name="connsiteY5" fmla="*/ 482332 h 4267468"/>
              <a:gd name="connsiteX6" fmla="*/ 385125 w 964664"/>
              <a:gd name="connsiteY6" fmla="*/ 9799 h 426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4664" h="4267468">
                <a:moveTo>
                  <a:pt x="385125" y="9799"/>
                </a:moveTo>
                <a:cubicBezTo>
                  <a:pt x="416524" y="3374"/>
                  <a:pt x="449033" y="0"/>
                  <a:pt x="482332" y="0"/>
                </a:cubicBezTo>
                <a:cubicBezTo>
                  <a:pt x="748717" y="0"/>
                  <a:pt x="964664" y="215947"/>
                  <a:pt x="964664" y="482332"/>
                </a:cubicBezTo>
                <a:lnTo>
                  <a:pt x="964663" y="4008987"/>
                </a:lnTo>
                <a:lnTo>
                  <a:pt x="0" y="4267468"/>
                </a:lnTo>
                <a:lnTo>
                  <a:pt x="0" y="482332"/>
                </a:lnTo>
                <a:cubicBezTo>
                  <a:pt x="0" y="249245"/>
                  <a:pt x="165334" y="54775"/>
                  <a:pt x="385125" y="9799"/>
                </a:cubicBezTo>
                <a:close/>
              </a:path>
            </a:pathLst>
          </a:custGeom>
          <a:solidFill>
            <a:srgbClr val="140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F09451-D001-7FD7-10AE-3FDD420C1A42}"/>
              </a:ext>
            </a:extLst>
          </p:cNvPr>
          <p:cNvCxnSpPr>
            <a:cxnSpLocks/>
          </p:cNvCxnSpPr>
          <p:nvPr/>
        </p:nvCxnSpPr>
        <p:spPr>
          <a:xfrm flipH="1">
            <a:off x="9810345" y="1"/>
            <a:ext cx="1794438" cy="6858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D8E21B9D-D088-12A0-4D3A-AA79269113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86" t="22134" r="10071" b="20654"/>
          <a:stretch/>
        </p:blipFill>
        <p:spPr>
          <a:xfrm>
            <a:off x="640080" y="680721"/>
            <a:ext cx="2413000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3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2024-01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B76970-59B0-02CE-F0CF-5DF2129D58B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5000">
                <a:srgbClr val="140B42"/>
              </a:gs>
              <a:gs pos="80000">
                <a:srgbClr val="005587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F6C4E0C-B7EB-46A6-B6F0-C76FDCFC3F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08" y="4175059"/>
            <a:ext cx="5948681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Subheads are 24pt Arial Italic sentence case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7111441-0C14-4EE9-B6C1-ED9FC63641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918354"/>
            <a:ext cx="5948681" cy="2088828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Headline 36pt Arial Bold </a:t>
            </a:r>
            <a:br>
              <a:rPr lang="en-US"/>
            </a:br>
            <a:r>
              <a:rPr lang="en-US"/>
              <a:t>Title Case and Can be 3 Lines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413712FA-495E-465D-A2EB-8AA7E6AE55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5948681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C7CB88CE-AFAB-3162-5EFA-DACFAECFC82B}"/>
              </a:ext>
            </a:extLst>
          </p:cNvPr>
          <p:cNvSpPr/>
          <p:nvPr userDrawn="1"/>
        </p:nvSpPr>
        <p:spPr>
          <a:xfrm rot="16200000">
            <a:off x="10172703" y="704015"/>
            <a:ext cx="877958" cy="31606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 err="1"/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78BBCD43-EEDD-17C3-B8E4-320E6ECA340F}"/>
              </a:ext>
            </a:extLst>
          </p:cNvPr>
          <p:cNvSpPr/>
          <p:nvPr userDrawn="1"/>
        </p:nvSpPr>
        <p:spPr>
          <a:xfrm rot="16200000">
            <a:off x="10741443" y="4899986"/>
            <a:ext cx="877958" cy="202316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 err="1"/>
          </a:p>
        </p:txBody>
      </p:sp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AC34CDE1-031B-F659-37E6-092E1C8890F5}"/>
              </a:ext>
            </a:extLst>
          </p:cNvPr>
          <p:cNvSpPr/>
          <p:nvPr userDrawn="1"/>
        </p:nvSpPr>
        <p:spPr>
          <a:xfrm rot="16200000">
            <a:off x="7833691" y="1545530"/>
            <a:ext cx="3591342" cy="512527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EC8515-986E-A47F-4BDA-CED96BF08D65}"/>
              </a:ext>
            </a:extLst>
          </p:cNvPr>
          <p:cNvSpPr txBox="1"/>
          <p:nvPr userDrawn="1"/>
        </p:nvSpPr>
        <p:spPr bwMode="black">
          <a:xfrm>
            <a:off x="613608" y="6519948"/>
            <a:ext cx="7722832" cy="21544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rgbClr val="7FD1EF"/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F0223E2A-EF00-0A08-DA2A-FCB4BDA5AE23}"/>
              </a:ext>
            </a:extLst>
          </p:cNvPr>
          <p:cNvSpPr/>
          <p:nvPr userDrawn="1"/>
        </p:nvSpPr>
        <p:spPr>
          <a:xfrm rot="16200000">
            <a:off x="9058253" y="2934275"/>
            <a:ext cx="877958" cy="5389536"/>
          </a:xfrm>
          <a:custGeom>
            <a:avLst/>
            <a:gdLst>
              <a:gd name="connsiteX0" fmla="*/ 438979 w 877958"/>
              <a:gd name="connsiteY0" fmla="*/ 0 h 5389536"/>
              <a:gd name="connsiteX1" fmla="*/ 438979 w 877958"/>
              <a:gd name="connsiteY1" fmla="*/ 0 h 5389536"/>
              <a:gd name="connsiteX2" fmla="*/ 877958 w 877958"/>
              <a:gd name="connsiteY2" fmla="*/ 438979 h 5389536"/>
              <a:gd name="connsiteX3" fmla="*/ 877958 w 877958"/>
              <a:gd name="connsiteY3" fmla="*/ 5389536 h 5389536"/>
              <a:gd name="connsiteX4" fmla="*/ 877958 w 877958"/>
              <a:gd name="connsiteY4" fmla="*/ 5389536 h 5389536"/>
              <a:gd name="connsiteX5" fmla="*/ 0 w 877958"/>
              <a:gd name="connsiteY5" fmla="*/ 5389536 h 5389536"/>
              <a:gd name="connsiteX6" fmla="*/ 0 w 877958"/>
              <a:gd name="connsiteY6" fmla="*/ 5389536 h 5389536"/>
              <a:gd name="connsiteX7" fmla="*/ 0 w 877958"/>
              <a:gd name="connsiteY7" fmla="*/ 438979 h 5389536"/>
              <a:gd name="connsiteX8" fmla="*/ 438979 w 877958"/>
              <a:gd name="connsiteY8" fmla="*/ 0 h 5389536"/>
              <a:gd name="connsiteX0" fmla="*/ 0 w 877958"/>
              <a:gd name="connsiteY0" fmla="*/ 5389536 h 5480976"/>
              <a:gd name="connsiteX1" fmla="*/ 0 w 877958"/>
              <a:gd name="connsiteY1" fmla="*/ 438979 h 5480976"/>
              <a:gd name="connsiteX2" fmla="*/ 438979 w 877958"/>
              <a:gd name="connsiteY2" fmla="*/ 0 h 5480976"/>
              <a:gd name="connsiteX3" fmla="*/ 438979 w 877958"/>
              <a:gd name="connsiteY3" fmla="*/ 0 h 5480976"/>
              <a:gd name="connsiteX4" fmla="*/ 877958 w 877958"/>
              <a:gd name="connsiteY4" fmla="*/ 438979 h 5480976"/>
              <a:gd name="connsiteX5" fmla="*/ 877958 w 877958"/>
              <a:gd name="connsiteY5" fmla="*/ 5389536 h 5480976"/>
              <a:gd name="connsiteX6" fmla="*/ 877958 w 877958"/>
              <a:gd name="connsiteY6" fmla="*/ 5389536 h 5480976"/>
              <a:gd name="connsiteX7" fmla="*/ 0 w 877958"/>
              <a:gd name="connsiteY7" fmla="*/ 5389536 h 5480976"/>
              <a:gd name="connsiteX8" fmla="*/ 91440 w 877958"/>
              <a:gd name="connsiteY8" fmla="*/ 5480976 h 5480976"/>
              <a:gd name="connsiteX0" fmla="*/ 0 w 877958"/>
              <a:gd name="connsiteY0" fmla="*/ 5389536 h 5389536"/>
              <a:gd name="connsiteX1" fmla="*/ 0 w 877958"/>
              <a:gd name="connsiteY1" fmla="*/ 438979 h 5389536"/>
              <a:gd name="connsiteX2" fmla="*/ 438979 w 877958"/>
              <a:gd name="connsiteY2" fmla="*/ 0 h 5389536"/>
              <a:gd name="connsiteX3" fmla="*/ 438979 w 877958"/>
              <a:gd name="connsiteY3" fmla="*/ 0 h 5389536"/>
              <a:gd name="connsiteX4" fmla="*/ 877958 w 877958"/>
              <a:gd name="connsiteY4" fmla="*/ 438979 h 5389536"/>
              <a:gd name="connsiteX5" fmla="*/ 877958 w 877958"/>
              <a:gd name="connsiteY5" fmla="*/ 5389536 h 5389536"/>
              <a:gd name="connsiteX6" fmla="*/ 877958 w 877958"/>
              <a:gd name="connsiteY6" fmla="*/ 5389536 h 5389536"/>
              <a:gd name="connsiteX7" fmla="*/ 0 w 877958"/>
              <a:gd name="connsiteY7" fmla="*/ 5389536 h 5389536"/>
              <a:gd name="connsiteX0" fmla="*/ 0 w 877958"/>
              <a:gd name="connsiteY0" fmla="*/ 5389536 h 5389536"/>
              <a:gd name="connsiteX1" fmla="*/ 0 w 877958"/>
              <a:gd name="connsiteY1" fmla="*/ 438979 h 5389536"/>
              <a:gd name="connsiteX2" fmla="*/ 438979 w 877958"/>
              <a:gd name="connsiteY2" fmla="*/ 0 h 5389536"/>
              <a:gd name="connsiteX3" fmla="*/ 438979 w 877958"/>
              <a:gd name="connsiteY3" fmla="*/ 0 h 5389536"/>
              <a:gd name="connsiteX4" fmla="*/ 877958 w 877958"/>
              <a:gd name="connsiteY4" fmla="*/ 438979 h 5389536"/>
              <a:gd name="connsiteX5" fmla="*/ 877958 w 877958"/>
              <a:gd name="connsiteY5" fmla="*/ 5389536 h 5389536"/>
              <a:gd name="connsiteX6" fmla="*/ 877958 w 877958"/>
              <a:gd name="connsiteY6" fmla="*/ 5389536 h 538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7958" h="5389536">
                <a:moveTo>
                  <a:pt x="0" y="5389536"/>
                </a:moveTo>
                <a:lnTo>
                  <a:pt x="0" y="438979"/>
                </a:lnTo>
                <a:cubicBezTo>
                  <a:pt x="0" y="196538"/>
                  <a:pt x="196538" y="0"/>
                  <a:pt x="438979" y="0"/>
                </a:cubicBezTo>
                <a:lnTo>
                  <a:pt x="438979" y="0"/>
                </a:lnTo>
                <a:cubicBezTo>
                  <a:pt x="681420" y="0"/>
                  <a:pt x="877958" y="196538"/>
                  <a:pt x="877958" y="438979"/>
                </a:cubicBezTo>
                <a:lnTo>
                  <a:pt x="877958" y="5389536"/>
                </a:lnTo>
                <a:lnTo>
                  <a:pt x="877958" y="5389536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endParaRPr lang="en-US" sz="1600" err="1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025B28D-E9A6-1255-B443-7613304201B6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1709"/>
          <a:stretch/>
        </p:blipFill>
        <p:spPr>
          <a:xfrm>
            <a:off x="9199917" y="735457"/>
            <a:ext cx="22479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218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2024-02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97C944E-D498-D622-98F6-EFDA468642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613608" y="2001994"/>
            <a:ext cx="5588846" cy="3282696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22C3E46-9D61-E508-04E3-6A06DDAA05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20" y="812800"/>
            <a:ext cx="2247900" cy="406400"/>
          </a:xfrm>
          <a:prstGeom prst="rect">
            <a:avLst/>
          </a:prstGeom>
        </p:spPr>
      </p:pic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6C46D3E-AC6D-3103-8DBD-956D74F4C909}"/>
              </a:ext>
            </a:extLst>
          </p:cNvPr>
          <p:cNvSpPr/>
          <p:nvPr userDrawn="1"/>
        </p:nvSpPr>
        <p:spPr>
          <a:xfrm rot="900000">
            <a:off x="8442677" y="-448970"/>
            <a:ext cx="3111997" cy="7865277"/>
          </a:xfrm>
          <a:custGeom>
            <a:avLst/>
            <a:gdLst>
              <a:gd name="connsiteX0" fmla="*/ 0 w 3111997"/>
              <a:gd name="connsiteY0" fmla="*/ 743009 h 7865277"/>
              <a:gd name="connsiteX1" fmla="*/ 2772948 w 3111997"/>
              <a:gd name="connsiteY1" fmla="*/ 0 h 7865277"/>
              <a:gd name="connsiteX2" fmla="*/ 3111997 w 3111997"/>
              <a:gd name="connsiteY2" fmla="*/ 1265346 h 7865277"/>
              <a:gd name="connsiteX3" fmla="*/ 3111997 w 3111997"/>
              <a:gd name="connsiteY3" fmla="*/ 7031420 h 7865277"/>
              <a:gd name="connsiteX4" fmla="*/ 0 w 3111997"/>
              <a:gd name="connsiteY4" fmla="*/ 7865277 h 7865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1997" h="7865277">
                <a:moveTo>
                  <a:pt x="0" y="743009"/>
                </a:moveTo>
                <a:lnTo>
                  <a:pt x="2772948" y="0"/>
                </a:lnTo>
                <a:lnTo>
                  <a:pt x="3111997" y="1265346"/>
                </a:lnTo>
                <a:lnTo>
                  <a:pt x="3111997" y="7031420"/>
                </a:lnTo>
                <a:lnTo>
                  <a:pt x="0" y="7865277"/>
                </a:lnTo>
                <a:close/>
              </a:path>
            </a:pathLst>
          </a:custGeom>
          <a:gradFill flip="none" rotWithShape="1">
            <a:gsLst>
              <a:gs pos="80000">
                <a:srgbClr val="005587"/>
              </a:gs>
              <a:gs pos="20000">
                <a:srgbClr val="140B42"/>
              </a:gs>
            </a:gsLst>
            <a:lin ang="54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 err="1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C91B8118-8001-4841-19F8-D496141A50A0}"/>
              </a:ext>
            </a:extLst>
          </p:cNvPr>
          <p:cNvSpPr/>
          <p:nvPr userDrawn="1"/>
        </p:nvSpPr>
        <p:spPr>
          <a:xfrm rot="900000">
            <a:off x="7857953" y="-251045"/>
            <a:ext cx="1122250" cy="6279582"/>
          </a:xfrm>
          <a:custGeom>
            <a:avLst/>
            <a:gdLst>
              <a:gd name="connsiteX0" fmla="*/ 0 w 1122250"/>
              <a:gd name="connsiteY0" fmla="*/ 299494 h 6279582"/>
              <a:gd name="connsiteX1" fmla="*/ 1117728 w 1122250"/>
              <a:gd name="connsiteY1" fmla="*/ 0 h 6279582"/>
              <a:gd name="connsiteX2" fmla="*/ 1122250 w 1122250"/>
              <a:gd name="connsiteY2" fmla="*/ 44868 h 6279582"/>
              <a:gd name="connsiteX3" fmla="*/ 1122250 w 1122250"/>
              <a:gd name="connsiteY3" fmla="*/ 5718457 h 6279582"/>
              <a:gd name="connsiteX4" fmla="*/ 561125 w 1122250"/>
              <a:gd name="connsiteY4" fmla="*/ 6279582 h 6279582"/>
              <a:gd name="connsiteX5" fmla="*/ 0 w 1122250"/>
              <a:gd name="connsiteY5" fmla="*/ 5718457 h 627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2250" h="6279582">
                <a:moveTo>
                  <a:pt x="0" y="299494"/>
                </a:moveTo>
                <a:lnTo>
                  <a:pt x="1117728" y="0"/>
                </a:lnTo>
                <a:lnTo>
                  <a:pt x="1122250" y="44868"/>
                </a:lnTo>
                <a:lnTo>
                  <a:pt x="1122250" y="5718457"/>
                </a:lnTo>
                <a:cubicBezTo>
                  <a:pt x="1122250" y="6028358"/>
                  <a:pt x="871026" y="6279582"/>
                  <a:pt x="561125" y="6279582"/>
                </a:cubicBezTo>
                <a:cubicBezTo>
                  <a:pt x="251224" y="6279582"/>
                  <a:pt x="0" y="6028358"/>
                  <a:pt x="0" y="57184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3D0BEB81-5C21-E6CB-2945-4D85A1CF4B39}"/>
              </a:ext>
            </a:extLst>
          </p:cNvPr>
          <p:cNvSpPr/>
          <p:nvPr userDrawn="1"/>
        </p:nvSpPr>
        <p:spPr>
          <a:xfrm rot="900000">
            <a:off x="10684011" y="4443897"/>
            <a:ext cx="1122250" cy="2625649"/>
          </a:xfrm>
          <a:custGeom>
            <a:avLst/>
            <a:gdLst>
              <a:gd name="connsiteX0" fmla="*/ 448039 w 1122250"/>
              <a:gd name="connsiteY0" fmla="*/ 11400 h 2625649"/>
              <a:gd name="connsiteX1" fmla="*/ 561125 w 1122250"/>
              <a:gd name="connsiteY1" fmla="*/ 1 h 2625649"/>
              <a:gd name="connsiteX2" fmla="*/ 1122250 w 1122250"/>
              <a:gd name="connsiteY2" fmla="*/ 561125 h 2625649"/>
              <a:gd name="connsiteX3" fmla="*/ 1122250 w 1122250"/>
              <a:gd name="connsiteY3" fmla="*/ 2324943 h 2625649"/>
              <a:gd name="connsiteX4" fmla="*/ 0 w 1122250"/>
              <a:gd name="connsiteY4" fmla="*/ 2625649 h 2625649"/>
              <a:gd name="connsiteX5" fmla="*/ 0 w 1122250"/>
              <a:gd name="connsiteY5" fmla="*/ 561125 h 2625649"/>
              <a:gd name="connsiteX6" fmla="*/ 448039 w 1122250"/>
              <a:gd name="connsiteY6" fmla="*/ 11400 h 262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2250" h="2625649">
                <a:moveTo>
                  <a:pt x="448039" y="11400"/>
                </a:moveTo>
                <a:cubicBezTo>
                  <a:pt x="484566" y="3926"/>
                  <a:pt x="522387" y="0"/>
                  <a:pt x="561125" y="1"/>
                </a:cubicBezTo>
                <a:cubicBezTo>
                  <a:pt x="871026" y="0"/>
                  <a:pt x="1122250" y="251225"/>
                  <a:pt x="1122250" y="561125"/>
                </a:cubicBezTo>
                <a:lnTo>
                  <a:pt x="1122250" y="2324943"/>
                </a:lnTo>
                <a:lnTo>
                  <a:pt x="0" y="2625649"/>
                </a:lnTo>
                <a:lnTo>
                  <a:pt x="0" y="561125"/>
                </a:lnTo>
                <a:cubicBezTo>
                  <a:pt x="0" y="289962"/>
                  <a:pt x="192344" y="63723"/>
                  <a:pt x="448039" y="114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</p:spTree>
    <p:extLst>
      <p:ext uri="{BB962C8B-B14F-4D97-AF65-F5344CB8AC3E}">
        <p14:creationId xmlns:p14="http://schemas.microsoft.com/office/powerpoint/2010/main" val="3356127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Subhead_Only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384694" y="1081826"/>
            <a:ext cx="11338560" cy="402336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000" i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20pt Arial Italic sentence case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384694" y="294468"/>
            <a:ext cx="11338560" cy="768263"/>
          </a:xfrm>
          <a:prstGeom prst="rect">
            <a:avLst/>
          </a:prstGeom>
        </p:spPr>
        <p:txBody>
          <a:bodyPr anchor="b" anchorCtr="0"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Headlines are 28pt Arial Bold sentence case</a:t>
            </a:r>
          </a:p>
        </p:txBody>
      </p:sp>
      <p:sp>
        <p:nvSpPr>
          <p:cNvPr id="55" name="Footer Placeholder 4">
            <a:extLst>
              <a:ext uri="{FF2B5EF4-FFF2-40B4-BE49-F238E27FC236}">
                <a16:creationId xmlns:a16="http://schemas.microsoft.com/office/drawing/2014/main" id="{76ED9213-76D9-7A47-BBC6-21289543AE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8548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94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024-03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D008FDF6-6C42-435C-8ABA-FDA3F0DFE0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005587"/>
              </a:gs>
              <a:gs pos="80000">
                <a:srgbClr val="00A3E0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F6C4E0C-B7EB-46A6-B6F0-C76FDCFC3F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08" y="4175059"/>
            <a:ext cx="5995852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Subheads are 24pt Arial Italic sentence case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7111441-0C14-4EE9-B6C1-ED9FC63641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918354"/>
            <a:ext cx="5995852" cy="2088828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Headline 36pt Arial Bold Title Case and Can be 3 Lines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413712FA-495E-465D-A2EB-8AA7E6AE55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5995852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78BCC127-A4D6-48D0-A944-3E354801CDCC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1709"/>
          <a:stretch/>
        </p:blipFill>
        <p:spPr>
          <a:xfrm>
            <a:off x="731520" y="812800"/>
            <a:ext cx="2247900" cy="406400"/>
          </a:xfrm>
          <a:prstGeom prst="rect">
            <a:avLst/>
          </a:pr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455B4A9-C2C4-4D4B-B5A6-E3BB93F31793}"/>
              </a:ext>
            </a:extLst>
          </p:cNvPr>
          <p:cNvSpPr/>
          <p:nvPr userDrawn="1"/>
        </p:nvSpPr>
        <p:spPr>
          <a:xfrm rot="18880191">
            <a:off x="7003968" y="958724"/>
            <a:ext cx="5766811" cy="1634831"/>
          </a:xfrm>
          <a:custGeom>
            <a:avLst/>
            <a:gdLst>
              <a:gd name="connsiteX0" fmla="*/ 7130190 w 7130190"/>
              <a:gd name="connsiteY0" fmla="*/ 1494581 h 2021334"/>
              <a:gd name="connsiteX1" fmla="*/ 6597331 w 7130190"/>
              <a:gd name="connsiteY1" fmla="*/ 2021334 h 2021334"/>
              <a:gd name="connsiteX2" fmla="*/ 1010667 w 7130190"/>
              <a:gd name="connsiteY2" fmla="*/ 2021334 h 2021334"/>
              <a:gd name="connsiteX3" fmla="*/ 0 w 7130190"/>
              <a:gd name="connsiteY3" fmla="*/ 1010667 h 2021334"/>
              <a:gd name="connsiteX4" fmla="*/ 1010667 w 7130190"/>
              <a:gd name="connsiteY4" fmla="*/ 0 h 2021334"/>
              <a:gd name="connsiteX5" fmla="*/ 5652735 w 7130190"/>
              <a:gd name="connsiteY5" fmla="*/ 0 h 2021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0190" h="2021334">
                <a:moveTo>
                  <a:pt x="7130190" y="1494581"/>
                </a:moveTo>
                <a:lnTo>
                  <a:pt x="6597331" y="2021334"/>
                </a:lnTo>
                <a:lnTo>
                  <a:pt x="1010667" y="2021334"/>
                </a:lnTo>
                <a:cubicBezTo>
                  <a:pt x="452491" y="2021334"/>
                  <a:pt x="0" y="1568843"/>
                  <a:pt x="0" y="1010667"/>
                </a:cubicBezTo>
                <a:cubicBezTo>
                  <a:pt x="0" y="452491"/>
                  <a:pt x="452491" y="0"/>
                  <a:pt x="1010667" y="0"/>
                </a:cubicBezTo>
                <a:lnTo>
                  <a:pt x="565273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745EF4D-5A59-0033-22CE-A967C3343CEA}"/>
              </a:ext>
            </a:extLst>
          </p:cNvPr>
          <p:cNvSpPr/>
          <p:nvPr userDrawn="1"/>
        </p:nvSpPr>
        <p:spPr>
          <a:xfrm rot="18880191">
            <a:off x="8499307" y="2355298"/>
            <a:ext cx="2930426" cy="887781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 err="1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4CC37FF-6C44-F059-2F5F-95F30D6AF64C}"/>
              </a:ext>
            </a:extLst>
          </p:cNvPr>
          <p:cNvSpPr/>
          <p:nvPr userDrawn="1"/>
        </p:nvSpPr>
        <p:spPr>
          <a:xfrm rot="18880191">
            <a:off x="8572095" y="74113"/>
            <a:ext cx="2335382" cy="887781"/>
          </a:xfrm>
          <a:custGeom>
            <a:avLst/>
            <a:gdLst>
              <a:gd name="connsiteX0" fmla="*/ 1802418 w 2887509"/>
              <a:gd name="connsiteY0" fmla="*/ 0 h 1097669"/>
              <a:gd name="connsiteX1" fmla="*/ 2887509 w 2887509"/>
              <a:gd name="connsiteY1" fmla="*/ 1097669 h 1097669"/>
              <a:gd name="connsiteX2" fmla="*/ 548834 w 2887509"/>
              <a:gd name="connsiteY2" fmla="*/ 1097668 h 1097669"/>
              <a:gd name="connsiteX3" fmla="*/ 0 w 2887509"/>
              <a:gd name="connsiteY3" fmla="*/ 548834 h 1097669"/>
              <a:gd name="connsiteX4" fmla="*/ 548834 w 2887509"/>
              <a:gd name="connsiteY4" fmla="*/ 0 h 109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7509" h="1097669">
                <a:moveTo>
                  <a:pt x="1802418" y="0"/>
                </a:moveTo>
                <a:lnTo>
                  <a:pt x="2887509" y="1097669"/>
                </a:lnTo>
                <a:lnTo>
                  <a:pt x="548834" y="1097668"/>
                </a:lnTo>
                <a:cubicBezTo>
                  <a:pt x="245721" y="1097668"/>
                  <a:pt x="0" y="851947"/>
                  <a:pt x="0" y="548834"/>
                </a:cubicBezTo>
                <a:cubicBezTo>
                  <a:pt x="0" y="245721"/>
                  <a:pt x="245721" y="0"/>
                  <a:pt x="54883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69183B-EF09-DEB8-DBB1-EE99DD036764}"/>
              </a:ext>
            </a:extLst>
          </p:cNvPr>
          <p:cNvSpPr txBox="1"/>
          <p:nvPr userDrawn="1"/>
        </p:nvSpPr>
        <p:spPr bwMode="black">
          <a:xfrm>
            <a:off x="613608" y="6519948"/>
            <a:ext cx="7722832" cy="21544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rgbClr val="7FD1EF"/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AAC475A6-CE10-0E6A-2700-525C57FA92F3}"/>
              </a:ext>
            </a:extLst>
          </p:cNvPr>
          <p:cNvSpPr>
            <a:spLocks/>
          </p:cNvSpPr>
          <p:nvPr userDrawn="1"/>
        </p:nvSpPr>
        <p:spPr bwMode="auto">
          <a:xfrm rot="2700000">
            <a:off x="9437387" y="536223"/>
            <a:ext cx="3931862" cy="3934695"/>
          </a:xfrm>
          <a:custGeom>
            <a:avLst/>
            <a:gdLst>
              <a:gd name="connsiteX0" fmla="*/ 382156 w 3931862"/>
              <a:gd name="connsiteY0" fmla="*/ 10539 h 3934695"/>
              <a:gd name="connsiteX1" fmla="*/ 384583 w 3931862"/>
              <a:gd name="connsiteY1" fmla="*/ 9785 h 3934695"/>
              <a:gd name="connsiteX2" fmla="*/ 481653 w 3931862"/>
              <a:gd name="connsiteY2" fmla="*/ 0 h 3934695"/>
              <a:gd name="connsiteX3" fmla="*/ 1113950 w 3931862"/>
              <a:gd name="connsiteY3" fmla="*/ 0 h 3934695"/>
              <a:gd name="connsiteX4" fmla="*/ 3931862 w 3931862"/>
              <a:gd name="connsiteY4" fmla="*/ 2817912 h 3934695"/>
              <a:gd name="connsiteX5" fmla="*/ 3931862 w 3931862"/>
              <a:gd name="connsiteY5" fmla="*/ 3453042 h 3934695"/>
              <a:gd name="connsiteX6" fmla="*/ 3450209 w 3931862"/>
              <a:gd name="connsiteY6" fmla="*/ 3934695 h 3934695"/>
              <a:gd name="connsiteX7" fmla="*/ 481653 w 3931862"/>
              <a:gd name="connsiteY7" fmla="*/ 3934695 h 3934695"/>
              <a:gd name="connsiteX8" fmla="*/ 0 w 3931862"/>
              <a:gd name="connsiteY8" fmla="*/ 3453042 h 3934695"/>
              <a:gd name="connsiteX9" fmla="*/ 0 w 3931862"/>
              <a:gd name="connsiteY9" fmla="*/ 481653 h 3934695"/>
              <a:gd name="connsiteX10" fmla="*/ 9786 w 3931862"/>
              <a:gd name="connsiteY10" fmla="*/ 384583 h 3934695"/>
              <a:gd name="connsiteX11" fmla="*/ 10539 w 3931862"/>
              <a:gd name="connsiteY11" fmla="*/ 382157 h 393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31862" h="3934695">
                <a:moveTo>
                  <a:pt x="382156" y="10539"/>
                </a:moveTo>
                <a:lnTo>
                  <a:pt x="384583" y="9785"/>
                </a:lnTo>
                <a:cubicBezTo>
                  <a:pt x="415937" y="3370"/>
                  <a:pt x="448402" y="0"/>
                  <a:pt x="481653" y="0"/>
                </a:cubicBezTo>
                <a:lnTo>
                  <a:pt x="1113950" y="0"/>
                </a:lnTo>
                <a:lnTo>
                  <a:pt x="3931862" y="2817912"/>
                </a:lnTo>
                <a:lnTo>
                  <a:pt x="3931862" y="3453042"/>
                </a:lnTo>
                <a:cubicBezTo>
                  <a:pt x="3931862" y="3719052"/>
                  <a:pt x="3716219" y="3934695"/>
                  <a:pt x="3450209" y="3934695"/>
                </a:cubicBezTo>
                <a:lnTo>
                  <a:pt x="481653" y="3934695"/>
                </a:lnTo>
                <a:cubicBezTo>
                  <a:pt x="215643" y="3934695"/>
                  <a:pt x="0" y="3719052"/>
                  <a:pt x="0" y="3453042"/>
                </a:cubicBezTo>
                <a:lnTo>
                  <a:pt x="0" y="481653"/>
                </a:lnTo>
                <a:cubicBezTo>
                  <a:pt x="0" y="448402"/>
                  <a:pt x="3369" y="415937"/>
                  <a:pt x="9786" y="384583"/>
                </a:cubicBezTo>
                <a:lnTo>
                  <a:pt x="10539" y="3821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>
              <a:solidFill>
                <a:schemeClr val="lt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4012F6A-325E-BA05-9E6A-DBAD18E7D956}"/>
              </a:ext>
            </a:extLst>
          </p:cNvPr>
          <p:cNvSpPr>
            <a:spLocks/>
          </p:cNvSpPr>
          <p:nvPr userDrawn="1"/>
        </p:nvSpPr>
        <p:spPr bwMode="auto">
          <a:xfrm rot="2700000">
            <a:off x="10223690" y="810799"/>
            <a:ext cx="3785617" cy="3568117"/>
          </a:xfrm>
          <a:custGeom>
            <a:avLst/>
            <a:gdLst>
              <a:gd name="connsiteX0" fmla="*/ 105591 w 3804547"/>
              <a:gd name="connsiteY0" fmla="*/ 0 h 3701473"/>
              <a:gd name="connsiteX1" fmla="*/ 3804547 w 3804547"/>
              <a:gd name="connsiteY1" fmla="*/ 3698955 h 3701473"/>
              <a:gd name="connsiteX2" fmla="*/ 3779576 w 3804547"/>
              <a:gd name="connsiteY2" fmla="*/ 3701473 h 3701473"/>
              <a:gd name="connsiteX3" fmla="*/ 501834 w 3804547"/>
              <a:gd name="connsiteY3" fmla="*/ 3701473 h 3701473"/>
              <a:gd name="connsiteX4" fmla="*/ 0 w 3804547"/>
              <a:gd name="connsiteY4" fmla="*/ 3199639 h 3701473"/>
              <a:gd name="connsiteX5" fmla="*/ 0 w 3804547"/>
              <a:gd name="connsiteY5" fmla="*/ 106703 h 3701473"/>
              <a:gd name="connsiteX6" fmla="*/ 125 w 3804547"/>
              <a:gd name="connsiteY6" fmla="*/ 105466 h 3701473"/>
              <a:gd name="connsiteX0" fmla="*/ 105591 w 3804547"/>
              <a:gd name="connsiteY0" fmla="*/ 0 h 3701473"/>
              <a:gd name="connsiteX1" fmla="*/ 3804547 w 3804547"/>
              <a:gd name="connsiteY1" fmla="*/ 3698955 h 3701473"/>
              <a:gd name="connsiteX2" fmla="*/ 3779576 w 3804547"/>
              <a:gd name="connsiteY2" fmla="*/ 3701473 h 3701473"/>
              <a:gd name="connsiteX3" fmla="*/ 501834 w 3804547"/>
              <a:gd name="connsiteY3" fmla="*/ 3701473 h 3701473"/>
              <a:gd name="connsiteX4" fmla="*/ 0 w 3804547"/>
              <a:gd name="connsiteY4" fmla="*/ 3199639 h 3701473"/>
              <a:gd name="connsiteX5" fmla="*/ 0 w 3804547"/>
              <a:gd name="connsiteY5" fmla="*/ 106703 h 3701473"/>
              <a:gd name="connsiteX6" fmla="*/ 125 w 3804547"/>
              <a:gd name="connsiteY6" fmla="*/ 105466 h 3701473"/>
              <a:gd name="connsiteX7" fmla="*/ 197031 w 3804547"/>
              <a:gd name="connsiteY7" fmla="*/ 91440 h 3701473"/>
              <a:gd name="connsiteX0" fmla="*/ 105591 w 3804547"/>
              <a:gd name="connsiteY0" fmla="*/ 0 h 3701473"/>
              <a:gd name="connsiteX1" fmla="*/ 3804547 w 3804547"/>
              <a:gd name="connsiteY1" fmla="*/ 3698955 h 3701473"/>
              <a:gd name="connsiteX2" fmla="*/ 3779576 w 3804547"/>
              <a:gd name="connsiteY2" fmla="*/ 3701473 h 3701473"/>
              <a:gd name="connsiteX3" fmla="*/ 501834 w 3804547"/>
              <a:gd name="connsiteY3" fmla="*/ 3701473 h 3701473"/>
              <a:gd name="connsiteX4" fmla="*/ 0 w 3804547"/>
              <a:gd name="connsiteY4" fmla="*/ 3199639 h 3701473"/>
              <a:gd name="connsiteX5" fmla="*/ 0 w 3804547"/>
              <a:gd name="connsiteY5" fmla="*/ 106703 h 3701473"/>
              <a:gd name="connsiteX6" fmla="*/ 125 w 3804547"/>
              <a:gd name="connsiteY6" fmla="*/ 105466 h 3701473"/>
              <a:gd name="connsiteX0" fmla="*/ 3804547 w 3804547"/>
              <a:gd name="connsiteY0" fmla="*/ 3593489 h 3596007"/>
              <a:gd name="connsiteX1" fmla="*/ 3779576 w 3804547"/>
              <a:gd name="connsiteY1" fmla="*/ 3596007 h 3596007"/>
              <a:gd name="connsiteX2" fmla="*/ 501834 w 3804547"/>
              <a:gd name="connsiteY2" fmla="*/ 3596007 h 3596007"/>
              <a:gd name="connsiteX3" fmla="*/ 0 w 3804547"/>
              <a:gd name="connsiteY3" fmla="*/ 3094173 h 3596007"/>
              <a:gd name="connsiteX4" fmla="*/ 0 w 3804547"/>
              <a:gd name="connsiteY4" fmla="*/ 1237 h 3596007"/>
              <a:gd name="connsiteX5" fmla="*/ 125 w 3804547"/>
              <a:gd name="connsiteY5" fmla="*/ 0 h 3596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04547" h="3596007">
                <a:moveTo>
                  <a:pt x="3804547" y="3593489"/>
                </a:moveTo>
                <a:lnTo>
                  <a:pt x="3779576" y="3596007"/>
                </a:lnTo>
                <a:lnTo>
                  <a:pt x="501834" y="3596007"/>
                </a:lnTo>
                <a:cubicBezTo>
                  <a:pt x="224679" y="3596007"/>
                  <a:pt x="0" y="3371328"/>
                  <a:pt x="0" y="3094173"/>
                </a:cubicBezTo>
                <a:lnTo>
                  <a:pt x="0" y="1237"/>
                </a:lnTo>
                <a:cubicBezTo>
                  <a:pt x="42" y="825"/>
                  <a:pt x="83" y="412"/>
                  <a:pt x="125" y="0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181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024-04 - IQV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C9141FD9-B1AB-9467-AE12-61BD0B9D32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005587"/>
              </a:gs>
              <a:gs pos="80000">
                <a:srgbClr val="00A3E0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BA3E6B8-401F-4894-EFB9-D9735958D8E8}"/>
              </a:ext>
            </a:extLst>
          </p:cNvPr>
          <p:cNvSpPr/>
          <p:nvPr userDrawn="1"/>
        </p:nvSpPr>
        <p:spPr>
          <a:xfrm rot="2700000">
            <a:off x="9723652" y="4718086"/>
            <a:ext cx="1514141" cy="3134243"/>
          </a:xfrm>
          <a:custGeom>
            <a:avLst/>
            <a:gdLst>
              <a:gd name="connsiteX0" fmla="*/ 0 w 1514141"/>
              <a:gd name="connsiteY0" fmla="*/ 1514140 h 3134243"/>
              <a:gd name="connsiteX1" fmla="*/ 1514140 w 1514141"/>
              <a:gd name="connsiteY1" fmla="*/ 0 h 3134243"/>
              <a:gd name="connsiteX2" fmla="*/ 1514141 w 1514141"/>
              <a:gd name="connsiteY2" fmla="*/ 1620102 h 3134243"/>
              <a:gd name="connsiteX3" fmla="*/ 0 w 1514141"/>
              <a:gd name="connsiteY3" fmla="*/ 3134243 h 3134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4141" h="3134243">
                <a:moveTo>
                  <a:pt x="0" y="1514140"/>
                </a:moveTo>
                <a:lnTo>
                  <a:pt x="1514140" y="0"/>
                </a:lnTo>
                <a:lnTo>
                  <a:pt x="1514141" y="1620102"/>
                </a:lnTo>
                <a:lnTo>
                  <a:pt x="0" y="3134243"/>
                </a:lnTo>
                <a:close/>
              </a:path>
            </a:pathLst>
          </a:custGeom>
          <a:solidFill>
            <a:srgbClr val="7FD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 err="1"/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0B254E66-5B23-8376-EA6C-51BA078AD05B}"/>
              </a:ext>
            </a:extLst>
          </p:cNvPr>
          <p:cNvSpPr/>
          <p:nvPr userDrawn="1"/>
        </p:nvSpPr>
        <p:spPr>
          <a:xfrm rot="13500000">
            <a:off x="9484269" y="5130635"/>
            <a:ext cx="651476" cy="1447800"/>
          </a:xfrm>
          <a:prstGeom prst="round2SameRect">
            <a:avLst>
              <a:gd name="adj1" fmla="val 50000"/>
              <a:gd name="adj2" fmla="val 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 err="1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8B1F425-7FCC-95EC-889D-1C469BA8156D}"/>
              </a:ext>
            </a:extLst>
          </p:cNvPr>
          <p:cNvSpPr/>
          <p:nvPr userDrawn="1"/>
        </p:nvSpPr>
        <p:spPr>
          <a:xfrm rot="2700000">
            <a:off x="8432799" y="-404009"/>
            <a:ext cx="1987250" cy="6522188"/>
          </a:xfrm>
          <a:custGeom>
            <a:avLst/>
            <a:gdLst>
              <a:gd name="connsiteX0" fmla="*/ 291026 w 1987250"/>
              <a:gd name="connsiteY0" fmla="*/ 291026 h 6522188"/>
              <a:gd name="connsiteX1" fmla="*/ 993625 w 1987250"/>
              <a:gd name="connsiteY1" fmla="*/ 0 h 6522188"/>
              <a:gd name="connsiteX2" fmla="*/ 1987250 w 1987250"/>
              <a:gd name="connsiteY2" fmla="*/ 993625 h 6522188"/>
              <a:gd name="connsiteX3" fmla="*/ 1987250 w 1987250"/>
              <a:gd name="connsiteY3" fmla="*/ 5536869 h 6522188"/>
              <a:gd name="connsiteX4" fmla="*/ 1001931 w 1987250"/>
              <a:gd name="connsiteY4" fmla="*/ 6522188 h 6522188"/>
              <a:gd name="connsiteX5" fmla="*/ 0 w 1987250"/>
              <a:gd name="connsiteY5" fmla="*/ 5520256 h 6522188"/>
              <a:gd name="connsiteX6" fmla="*/ 0 w 1987250"/>
              <a:gd name="connsiteY6" fmla="*/ 993625 h 6522188"/>
              <a:gd name="connsiteX7" fmla="*/ 291026 w 1987250"/>
              <a:gd name="connsiteY7" fmla="*/ 291026 h 652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87250" h="6522188">
                <a:moveTo>
                  <a:pt x="291026" y="291026"/>
                </a:moveTo>
                <a:cubicBezTo>
                  <a:pt x="470837" y="111215"/>
                  <a:pt x="719243" y="0"/>
                  <a:pt x="993625" y="0"/>
                </a:cubicBezTo>
                <a:cubicBezTo>
                  <a:pt x="1542389" y="0"/>
                  <a:pt x="1987250" y="444861"/>
                  <a:pt x="1987250" y="993625"/>
                </a:cubicBezTo>
                <a:lnTo>
                  <a:pt x="1987250" y="5536869"/>
                </a:lnTo>
                <a:lnTo>
                  <a:pt x="1001931" y="6522188"/>
                </a:lnTo>
                <a:lnTo>
                  <a:pt x="0" y="5520256"/>
                </a:lnTo>
                <a:lnTo>
                  <a:pt x="0" y="993625"/>
                </a:lnTo>
                <a:cubicBezTo>
                  <a:pt x="0" y="719243"/>
                  <a:pt x="111216" y="470837"/>
                  <a:pt x="291026" y="2910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11" name="Rectangle: Top Corners Rounded 10">
            <a:extLst>
              <a:ext uri="{FF2B5EF4-FFF2-40B4-BE49-F238E27FC236}">
                <a16:creationId xmlns:a16="http://schemas.microsoft.com/office/drawing/2014/main" id="{D3108861-7328-DB12-4F81-BB23B928A631}"/>
              </a:ext>
            </a:extLst>
          </p:cNvPr>
          <p:cNvSpPr/>
          <p:nvPr userDrawn="1"/>
        </p:nvSpPr>
        <p:spPr>
          <a:xfrm rot="2700000">
            <a:off x="9121183" y="103638"/>
            <a:ext cx="651476" cy="2492719"/>
          </a:xfrm>
          <a:prstGeom prst="round2SameRect">
            <a:avLst>
              <a:gd name="adj1" fmla="val 50000"/>
              <a:gd name="adj2" fmla="val 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 err="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23CF0F-9A82-87BC-E359-747ED7A2C5ED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1709"/>
          <a:stretch/>
        </p:blipFill>
        <p:spPr>
          <a:xfrm>
            <a:off x="731520" y="812800"/>
            <a:ext cx="2247900" cy="406400"/>
          </a:xfrm>
          <a:prstGeom prst="rect">
            <a:avLst/>
          </a:prstGeom>
        </p:spPr>
      </p:pic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EF0DFE2A-76D5-74DB-5A41-BA634A097E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08" y="4175059"/>
            <a:ext cx="5847081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Subheads are 24pt Arial Italic sentence case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02D114-3397-DC1A-7731-F1F0FFF234F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918354"/>
            <a:ext cx="5847081" cy="2088828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Headline 36pt Arial Bold Title Case and Can be 3 Lines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0C279139-E1CD-417D-F2DC-0ECDF9271B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4983481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795ADEF-DFE7-7A95-ACDE-93A739BB8442}"/>
              </a:ext>
            </a:extLst>
          </p:cNvPr>
          <p:cNvSpPr txBox="1"/>
          <p:nvPr userDrawn="1"/>
        </p:nvSpPr>
        <p:spPr bwMode="black">
          <a:xfrm>
            <a:off x="613608" y="6367152"/>
            <a:ext cx="4495800" cy="33855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rgbClr val="7FD1EF"/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BE79103-E87B-C357-DC48-0711CA04F4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69100" y="1511300"/>
            <a:ext cx="5422900" cy="4267200"/>
          </a:xfrm>
          <a:custGeom>
            <a:avLst/>
            <a:gdLst>
              <a:gd name="connsiteX0" fmla="*/ 374319 w 5422900"/>
              <a:gd name="connsiteY0" fmla="*/ 0 h 4267200"/>
              <a:gd name="connsiteX1" fmla="*/ 5422900 w 5422900"/>
              <a:gd name="connsiteY1" fmla="*/ 0 h 4267200"/>
              <a:gd name="connsiteX2" fmla="*/ 5422900 w 5422900"/>
              <a:gd name="connsiteY2" fmla="*/ 4267200 h 4267200"/>
              <a:gd name="connsiteX3" fmla="*/ 374319 w 5422900"/>
              <a:gd name="connsiteY3" fmla="*/ 4267200 h 4267200"/>
              <a:gd name="connsiteX4" fmla="*/ 0 w 5422900"/>
              <a:gd name="connsiteY4" fmla="*/ 3892881 h 4267200"/>
              <a:gd name="connsiteX5" fmla="*/ 0 w 5422900"/>
              <a:gd name="connsiteY5" fmla="*/ 374319 h 4267200"/>
              <a:gd name="connsiteX6" fmla="*/ 374319 w 5422900"/>
              <a:gd name="connsiteY6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2900" h="4267200">
                <a:moveTo>
                  <a:pt x="374319" y="0"/>
                </a:moveTo>
                <a:lnTo>
                  <a:pt x="5422900" y="0"/>
                </a:lnTo>
                <a:lnTo>
                  <a:pt x="5422900" y="4267200"/>
                </a:lnTo>
                <a:lnTo>
                  <a:pt x="374319" y="4267200"/>
                </a:lnTo>
                <a:cubicBezTo>
                  <a:pt x="167588" y="4267200"/>
                  <a:pt x="0" y="4099612"/>
                  <a:pt x="0" y="3892881"/>
                </a:cubicBezTo>
                <a:lnTo>
                  <a:pt x="0" y="374319"/>
                </a:lnTo>
                <a:cubicBezTo>
                  <a:pt x="0" y="167588"/>
                  <a:pt x="167588" y="0"/>
                  <a:pt x="374319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 b="0">
                <a:solidFill>
                  <a:srgbClr val="FF000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FF0000"/>
                </a:solidFill>
              </a:rPr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8912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024-06 - IQV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F39C5FB-65B4-C908-855D-2728400F9ED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005587"/>
              </a:gs>
              <a:gs pos="80000">
                <a:srgbClr val="00A3E0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kern="0" cap="none" spc="0" normalizeH="0" baseline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25B56EBA-448E-C7D0-100C-AD7974D3F94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3608" y="3681765"/>
            <a:ext cx="7029069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rgbClr val="BFE8F7"/>
                </a:solidFill>
              </a:defRPr>
            </a:lvl1pPr>
          </a:lstStyle>
          <a:p>
            <a:pPr lvl="0"/>
            <a:r>
              <a:rPr lang="en-US"/>
              <a:t>Subheads are 24pt Arial Italic sentence case and can be 2 lines.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4952327-FD57-A506-881F-6BEC092B82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517515"/>
            <a:ext cx="7029069" cy="1996373"/>
          </a:xfrm>
          <a:prstGeom prst="rect">
            <a:avLst/>
          </a:prstGeom>
        </p:spPr>
        <p:txBody>
          <a:bodyPr vert="horz"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Headline 36pt Arial Bold Title Case Should Be No More Than 2 Lines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5258D62-E26A-940F-71AE-1DB66927743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4068848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6E6678B-F1D2-BAA4-8C13-157EDC2579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3330" y="735457"/>
            <a:ext cx="2247900" cy="406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DB5FAB4-46B6-F50F-3686-3A652C917D56}"/>
              </a:ext>
            </a:extLst>
          </p:cNvPr>
          <p:cNvSpPr txBox="1"/>
          <p:nvPr userDrawn="1"/>
        </p:nvSpPr>
        <p:spPr bwMode="black">
          <a:xfrm>
            <a:off x="613608" y="6367152"/>
            <a:ext cx="4495800" cy="33855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rgbClr val="7FD1EF"/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rgbClr val="7FD1EF"/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E6A72EF-4ACE-0FB5-78CD-8CB5D25D38CD}"/>
              </a:ext>
            </a:extLst>
          </p:cNvPr>
          <p:cNvSpPr/>
          <p:nvPr userDrawn="1"/>
        </p:nvSpPr>
        <p:spPr>
          <a:xfrm rot="900000">
            <a:off x="8679642" y="590047"/>
            <a:ext cx="1209408" cy="6535813"/>
          </a:xfrm>
          <a:custGeom>
            <a:avLst/>
            <a:gdLst>
              <a:gd name="connsiteX0" fmla="*/ 482835 w 1209408"/>
              <a:gd name="connsiteY0" fmla="*/ 12286 h 6535813"/>
              <a:gd name="connsiteX1" fmla="*/ 604704 w 1209408"/>
              <a:gd name="connsiteY1" fmla="*/ 0 h 6535813"/>
              <a:gd name="connsiteX2" fmla="*/ 1209408 w 1209408"/>
              <a:gd name="connsiteY2" fmla="*/ 604704 h 6535813"/>
              <a:gd name="connsiteX3" fmla="*/ 1209408 w 1209408"/>
              <a:gd name="connsiteY3" fmla="*/ 6211754 h 6535813"/>
              <a:gd name="connsiteX4" fmla="*/ 0 w 1209408"/>
              <a:gd name="connsiteY4" fmla="*/ 6535813 h 6535813"/>
              <a:gd name="connsiteX5" fmla="*/ 0 w 1209408"/>
              <a:gd name="connsiteY5" fmla="*/ 604704 h 6535813"/>
              <a:gd name="connsiteX6" fmla="*/ 482835 w 1209408"/>
              <a:gd name="connsiteY6" fmla="*/ 12286 h 653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09408" h="6535813">
                <a:moveTo>
                  <a:pt x="482835" y="12286"/>
                </a:moveTo>
                <a:cubicBezTo>
                  <a:pt x="522200" y="4230"/>
                  <a:pt x="562958" y="0"/>
                  <a:pt x="604704" y="0"/>
                </a:cubicBezTo>
                <a:cubicBezTo>
                  <a:pt x="938673" y="0"/>
                  <a:pt x="1209408" y="270735"/>
                  <a:pt x="1209408" y="604704"/>
                </a:cubicBezTo>
                <a:lnTo>
                  <a:pt x="1209408" y="6211754"/>
                </a:lnTo>
                <a:lnTo>
                  <a:pt x="0" y="6535813"/>
                </a:lnTo>
                <a:lnTo>
                  <a:pt x="0" y="604704"/>
                </a:lnTo>
                <a:cubicBezTo>
                  <a:pt x="0" y="312481"/>
                  <a:pt x="207282" y="68672"/>
                  <a:pt x="482835" y="12286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 err="1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EA260F01-821A-E0DB-A6B1-B66100FC4906}"/>
              </a:ext>
            </a:extLst>
          </p:cNvPr>
          <p:cNvSpPr/>
          <p:nvPr userDrawn="1"/>
        </p:nvSpPr>
        <p:spPr>
          <a:xfrm rot="900000">
            <a:off x="10876535" y="3369355"/>
            <a:ext cx="737236" cy="3646170"/>
          </a:xfrm>
          <a:custGeom>
            <a:avLst/>
            <a:gdLst>
              <a:gd name="connsiteX0" fmla="*/ 294329 w 737236"/>
              <a:gd name="connsiteY0" fmla="*/ 7489 h 3646170"/>
              <a:gd name="connsiteX1" fmla="*/ 368618 w 737236"/>
              <a:gd name="connsiteY1" fmla="*/ 0 h 3646170"/>
              <a:gd name="connsiteX2" fmla="*/ 737236 w 737236"/>
              <a:gd name="connsiteY2" fmla="*/ 368618 h 3646170"/>
              <a:gd name="connsiteX3" fmla="*/ 737235 w 737236"/>
              <a:gd name="connsiteY3" fmla="*/ 3448629 h 3646170"/>
              <a:gd name="connsiteX4" fmla="*/ 0 w 737236"/>
              <a:gd name="connsiteY4" fmla="*/ 3646170 h 3646170"/>
              <a:gd name="connsiteX5" fmla="*/ 0 w 737236"/>
              <a:gd name="connsiteY5" fmla="*/ 368618 h 3646170"/>
              <a:gd name="connsiteX6" fmla="*/ 294329 w 737236"/>
              <a:gd name="connsiteY6" fmla="*/ 7489 h 364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7236" h="3646170">
                <a:moveTo>
                  <a:pt x="294329" y="7489"/>
                </a:moveTo>
                <a:cubicBezTo>
                  <a:pt x="318325" y="2579"/>
                  <a:pt x="343170" y="0"/>
                  <a:pt x="368618" y="0"/>
                </a:cubicBezTo>
                <a:cubicBezTo>
                  <a:pt x="572200" y="0"/>
                  <a:pt x="737236" y="165036"/>
                  <a:pt x="737236" y="368618"/>
                </a:cubicBezTo>
                <a:lnTo>
                  <a:pt x="737235" y="3448629"/>
                </a:lnTo>
                <a:lnTo>
                  <a:pt x="0" y="3646170"/>
                </a:lnTo>
                <a:lnTo>
                  <a:pt x="0" y="368618"/>
                </a:lnTo>
                <a:cubicBezTo>
                  <a:pt x="1" y="190484"/>
                  <a:pt x="126356" y="41861"/>
                  <a:pt x="294329" y="7489"/>
                </a:cubicBezTo>
                <a:close/>
              </a:path>
            </a:pathLst>
          </a:custGeom>
          <a:solidFill>
            <a:srgbClr val="140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 err="1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67CF9C9-26E4-4CCA-2489-EA1403AF749A}"/>
              </a:ext>
            </a:extLst>
          </p:cNvPr>
          <p:cNvCxnSpPr>
            <a:cxnSpLocks/>
          </p:cNvCxnSpPr>
          <p:nvPr userDrawn="1"/>
        </p:nvCxnSpPr>
        <p:spPr>
          <a:xfrm rot="900000" flipH="1">
            <a:off x="9695751" y="-132832"/>
            <a:ext cx="0" cy="7112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16662C6-F32D-D286-E981-FFF7563738AA}"/>
              </a:ext>
            </a:extLst>
          </p:cNvPr>
          <p:cNvCxnSpPr>
            <a:cxnSpLocks/>
          </p:cNvCxnSpPr>
          <p:nvPr userDrawn="1"/>
        </p:nvCxnSpPr>
        <p:spPr>
          <a:xfrm flipH="1">
            <a:off x="10616112" y="990600"/>
            <a:ext cx="1572166" cy="58674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672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o-Brand 2024-01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F44744A-7370-45C0-CB74-88A57CF6C18C}"/>
              </a:ext>
            </a:extLst>
          </p:cNvPr>
          <p:cNvSpPr/>
          <p:nvPr userDrawn="1"/>
        </p:nvSpPr>
        <p:spPr>
          <a:xfrm rot="2700000">
            <a:off x="8404848" y="-676776"/>
            <a:ext cx="832104" cy="2612447"/>
          </a:xfrm>
          <a:custGeom>
            <a:avLst/>
            <a:gdLst>
              <a:gd name="connsiteX0" fmla="*/ 0 w 832104"/>
              <a:gd name="connsiteY0" fmla="*/ 832103 h 2612447"/>
              <a:gd name="connsiteX1" fmla="*/ 832104 w 832104"/>
              <a:gd name="connsiteY1" fmla="*/ 0 h 2612447"/>
              <a:gd name="connsiteX2" fmla="*/ 832104 w 832104"/>
              <a:gd name="connsiteY2" fmla="*/ 2196395 h 2612447"/>
              <a:gd name="connsiteX3" fmla="*/ 416052 w 832104"/>
              <a:gd name="connsiteY3" fmla="*/ 2612447 h 2612447"/>
              <a:gd name="connsiteX4" fmla="*/ 0 w 832104"/>
              <a:gd name="connsiteY4" fmla="*/ 2196395 h 2612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104" h="2612447">
                <a:moveTo>
                  <a:pt x="0" y="832103"/>
                </a:moveTo>
                <a:lnTo>
                  <a:pt x="832104" y="0"/>
                </a:lnTo>
                <a:lnTo>
                  <a:pt x="832104" y="2196395"/>
                </a:lnTo>
                <a:cubicBezTo>
                  <a:pt x="832104" y="2426174"/>
                  <a:pt x="645831" y="2612447"/>
                  <a:pt x="416052" y="2612447"/>
                </a:cubicBezTo>
                <a:cubicBezTo>
                  <a:pt x="186273" y="2612447"/>
                  <a:pt x="0" y="2426174"/>
                  <a:pt x="0" y="2196395"/>
                </a:cubicBezTo>
                <a:close/>
              </a:path>
            </a:pathLst>
          </a:custGeom>
          <a:solidFill>
            <a:srgbClr val="7FD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F6C4E0C-B7EB-46A6-B6F0-C76FDCFC3F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08" y="4175059"/>
            <a:ext cx="6270413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24pt Arial Italic sentence case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7111441-0C14-4EE9-B6C1-ED9FC63641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918354"/>
            <a:ext cx="6270413" cy="2088828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36pt Arial Bold Title Case and Can be 3 Lines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413712FA-495E-465D-A2EB-8AA7E6AE55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6270413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5A4C8A-6879-7FCB-0A76-F16EBB9CEB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20" y="812800"/>
            <a:ext cx="2247900" cy="406400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EF4E02D-F7F2-65BC-9A85-BBCF1CEAB9A4}"/>
              </a:ext>
            </a:extLst>
          </p:cNvPr>
          <p:cNvSpPr/>
          <p:nvPr userDrawn="1"/>
        </p:nvSpPr>
        <p:spPr>
          <a:xfrm rot="13500000" flipH="1">
            <a:off x="10884124" y="1958347"/>
            <a:ext cx="1426821" cy="2469493"/>
          </a:xfrm>
          <a:custGeom>
            <a:avLst/>
            <a:gdLst>
              <a:gd name="connsiteX0" fmla="*/ 0 w 1867898"/>
              <a:gd name="connsiteY0" fmla="*/ 3232895 h 3232895"/>
              <a:gd name="connsiteX1" fmla="*/ 0 w 1867898"/>
              <a:gd name="connsiteY1" fmla="*/ 933949 h 3232895"/>
              <a:gd name="connsiteX2" fmla="*/ 933949 w 1867898"/>
              <a:gd name="connsiteY2" fmla="*/ 0 h 3232895"/>
              <a:gd name="connsiteX3" fmla="*/ 1867898 w 1867898"/>
              <a:gd name="connsiteY3" fmla="*/ 933949 h 3232895"/>
              <a:gd name="connsiteX4" fmla="*/ 1867898 w 1867898"/>
              <a:gd name="connsiteY4" fmla="*/ 1797199 h 3232895"/>
              <a:gd name="connsiteX5" fmla="*/ 432202 w 1867898"/>
              <a:gd name="connsiteY5" fmla="*/ 3232895 h 323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67898" h="3232895">
                <a:moveTo>
                  <a:pt x="0" y="3232895"/>
                </a:moveTo>
                <a:lnTo>
                  <a:pt x="0" y="933949"/>
                </a:lnTo>
                <a:cubicBezTo>
                  <a:pt x="0" y="418143"/>
                  <a:pt x="418143" y="0"/>
                  <a:pt x="933949" y="0"/>
                </a:cubicBezTo>
                <a:cubicBezTo>
                  <a:pt x="1449755" y="0"/>
                  <a:pt x="1867898" y="418143"/>
                  <a:pt x="1867898" y="933949"/>
                </a:cubicBezTo>
                <a:lnTo>
                  <a:pt x="1867898" y="1797199"/>
                </a:lnTo>
                <a:lnTo>
                  <a:pt x="432202" y="32328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C069A87-C164-C434-5CEF-4ACD0B6BF8B1}"/>
              </a:ext>
            </a:extLst>
          </p:cNvPr>
          <p:cNvSpPr/>
          <p:nvPr userDrawn="1"/>
        </p:nvSpPr>
        <p:spPr>
          <a:xfrm rot="13500000" flipH="1">
            <a:off x="10658974" y="1045214"/>
            <a:ext cx="830027" cy="4013802"/>
          </a:xfrm>
          <a:custGeom>
            <a:avLst/>
            <a:gdLst>
              <a:gd name="connsiteX0" fmla="*/ 0 w 1086616"/>
              <a:gd name="connsiteY0" fmla="*/ 5254600 h 5254600"/>
              <a:gd name="connsiteX1" fmla="*/ 0 w 1086616"/>
              <a:gd name="connsiteY1" fmla="*/ 543308 h 5254600"/>
              <a:gd name="connsiteX2" fmla="*/ 543308 w 1086616"/>
              <a:gd name="connsiteY2" fmla="*/ 0 h 5254600"/>
              <a:gd name="connsiteX3" fmla="*/ 1086616 w 1086616"/>
              <a:gd name="connsiteY3" fmla="*/ 543308 h 5254600"/>
              <a:gd name="connsiteX4" fmla="*/ 1086615 w 1086616"/>
              <a:gd name="connsiteY4" fmla="*/ 4167985 h 525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616" h="5254600">
                <a:moveTo>
                  <a:pt x="0" y="5254600"/>
                </a:moveTo>
                <a:lnTo>
                  <a:pt x="0" y="543308"/>
                </a:lnTo>
                <a:cubicBezTo>
                  <a:pt x="0" y="243247"/>
                  <a:pt x="243247" y="0"/>
                  <a:pt x="543308" y="0"/>
                </a:cubicBezTo>
                <a:cubicBezTo>
                  <a:pt x="843369" y="0"/>
                  <a:pt x="1086616" y="243247"/>
                  <a:pt x="1086616" y="543308"/>
                </a:cubicBezTo>
                <a:lnTo>
                  <a:pt x="1086615" y="416798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8AFE06D-6874-9BC8-8B4C-CD00FFBB1819}"/>
              </a:ext>
            </a:extLst>
          </p:cNvPr>
          <p:cNvSpPr/>
          <p:nvPr userDrawn="1"/>
        </p:nvSpPr>
        <p:spPr>
          <a:xfrm rot="13500000" flipH="1">
            <a:off x="8610866" y="-919718"/>
            <a:ext cx="3320094" cy="4877247"/>
          </a:xfrm>
          <a:custGeom>
            <a:avLst/>
            <a:gdLst>
              <a:gd name="connsiteX0" fmla="*/ 2551539 w 4346444"/>
              <a:gd name="connsiteY0" fmla="*/ 6384965 h 6384965"/>
              <a:gd name="connsiteX1" fmla="*/ 0 w 4346444"/>
              <a:gd name="connsiteY1" fmla="*/ 3833426 h 6384965"/>
              <a:gd name="connsiteX2" fmla="*/ 0 w 4346444"/>
              <a:gd name="connsiteY2" fmla="*/ 2173222 h 6384965"/>
              <a:gd name="connsiteX3" fmla="*/ 2173222 w 4346444"/>
              <a:gd name="connsiteY3" fmla="*/ 0 h 6384965"/>
              <a:gd name="connsiteX4" fmla="*/ 4346444 w 4346444"/>
              <a:gd name="connsiteY4" fmla="*/ 2173222 h 6384965"/>
              <a:gd name="connsiteX5" fmla="*/ 4346444 w 4346444"/>
              <a:gd name="connsiteY5" fmla="*/ 4590060 h 6384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6444" h="6384965">
                <a:moveTo>
                  <a:pt x="2551539" y="6384965"/>
                </a:moveTo>
                <a:lnTo>
                  <a:pt x="0" y="3833426"/>
                </a:lnTo>
                <a:lnTo>
                  <a:pt x="0" y="2173222"/>
                </a:lnTo>
                <a:cubicBezTo>
                  <a:pt x="0" y="972985"/>
                  <a:pt x="972985" y="0"/>
                  <a:pt x="2173222" y="0"/>
                </a:cubicBezTo>
                <a:cubicBezTo>
                  <a:pt x="3373459" y="0"/>
                  <a:pt x="4346444" y="972985"/>
                  <a:pt x="4346444" y="2173222"/>
                </a:cubicBezTo>
                <a:lnTo>
                  <a:pt x="4346444" y="45900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9405D1E-7C07-65A2-75A2-7E9EF6B6049B}"/>
              </a:ext>
            </a:extLst>
          </p:cNvPr>
          <p:cNvSpPr/>
          <p:nvPr userDrawn="1"/>
        </p:nvSpPr>
        <p:spPr>
          <a:xfrm rot="13500000" flipH="1">
            <a:off x="11146606" y="1933863"/>
            <a:ext cx="527807" cy="2759754"/>
          </a:xfrm>
          <a:custGeom>
            <a:avLst/>
            <a:gdLst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  <a:gd name="connsiteX5" fmla="*/ 572714 w 690970"/>
              <a:gd name="connsiteY5" fmla="*/ 3040171 h 3612885"/>
              <a:gd name="connsiteX6" fmla="*/ 0 w 690970"/>
              <a:gd name="connsiteY6" fmla="*/ 3612885 h 3612885"/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  <a:gd name="connsiteX5" fmla="*/ 572714 w 690970"/>
              <a:gd name="connsiteY5" fmla="*/ 3040171 h 3612885"/>
              <a:gd name="connsiteX6" fmla="*/ 123701 w 690970"/>
              <a:gd name="connsiteY6" fmla="*/ 3489184 h 3612885"/>
              <a:gd name="connsiteX7" fmla="*/ 0 w 690970"/>
              <a:gd name="connsiteY7" fmla="*/ 3612885 h 3612885"/>
              <a:gd name="connsiteX0" fmla="*/ 123701 w 690970"/>
              <a:gd name="connsiteY0" fmla="*/ 3489184 h 3612885"/>
              <a:gd name="connsiteX1" fmla="*/ 0 w 690970"/>
              <a:gd name="connsiteY1" fmla="*/ 3612885 h 3612885"/>
              <a:gd name="connsiteX2" fmla="*/ 0 w 690970"/>
              <a:gd name="connsiteY2" fmla="*/ 345485 h 3612885"/>
              <a:gd name="connsiteX3" fmla="*/ 345485 w 690970"/>
              <a:gd name="connsiteY3" fmla="*/ 0 h 3612885"/>
              <a:gd name="connsiteX4" fmla="*/ 690970 w 690970"/>
              <a:gd name="connsiteY4" fmla="*/ 345485 h 3612885"/>
              <a:gd name="connsiteX5" fmla="*/ 690970 w 690970"/>
              <a:gd name="connsiteY5" fmla="*/ 2921915 h 3612885"/>
              <a:gd name="connsiteX6" fmla="*/ 572714 w 690970"/>
              <a:gd name="connsiteY6" fmla="*/ 3040171 h 3612885"/>
              <a:gd name="connsiteX7" fmla="*/ 215141 w 690970"/>
              <a:gd name="connsiteY7" fmla="*/ 3580624 h 3612885"/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  <a:gd name="connsiteX5" fmla="*/ 572714 w 690970"/>
              <a:gd name="connsiteY5" fmla="*/ 3040171 h 3612885"/>
              <a:gd name="connsiteX6" fmla="*/ 215141 w 690970"/>
              <a:gd name="connsiteY6" fmla="*/ 3580624 h 3612885"/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  <a:gd name="connsiteX5" fmla="*/ 215141 w 690970"/>
              <a:gd name="connsiteY5" fmla="*/ 3580624 h 3612885"/>
              <a:gd name="connsiteX0" fmla="*/ 0 w 690970"/>
              <a:gd name="connsiteY0" fmla="*/ 3612885 h 3612885"/>
              <a:gd name="connsiteX1" fmla="*/ 0 w 690970"/>
              <a:gd name="connsiteY1" fmla="*/ 345485 h 3612885"/>
              <a:gd name="connsiteX2" fmla="*/ 345485 w 690970"/>
              <a:gd name="connsiteY2" fmla="*/ 0 h 3612885"/>
              <a:gd name="connsiteX3" fmla="*/ 690970 w 690970"/>
              <a:gd name="connsiteY3" fmla="*/ 345485 h 3612885"/>
              <a:gd name="connsiteX4" fmla="*/ 690970 w 690970"/>
              <a:gd name="connsiteY4" fmla="*/ 2921915 h 3612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970" h="3612885">
                <a:moveTo>
                  <a:pt x="0" y="3612885"/>
                </a:moveTo>
                <a:lnTo>
                  <a:pt x="0" y="345485"/>
                </a:lnTo>
                <a:cubicBezTo>
                  <a:pt x="0" y="154679"/>
                  <a:pt x="154679" y="0"/>
                  <a:pt x="345485" y="0"/>
                </a:cubicBezTo>
                <a:cubicBezTo>
                  <a:pt x="536291" y="0"/>
                  <a:pt x="690970" y="154679"/>
                  <a:pt x="690970" y="345485"/>
                </a:cubicBezTo>
                <a:lnTo>
                  <a:pt x="690970" y="2921915"/>
                </a:lnTo>
              </a:path>
            </a:pathLst>
          </a:custGeom>
          <a:noFill/>
          <a:ln w="12700">
            <a:solidFill>
              <a:srgbClr val="2B3A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9F0BC72C-1AD7-E7CA-ECEC-E76873446974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9281375" y="4854606"/>
            <a:ext cx="2324100" cy="1341752"/>
          </a:xfrm>
          <a:prstGeom prst="rect">
            <a:avLst/>
          </a:prstGeom>
          <a:solidFill>
            <a:srgbClr val="DA291C"/>
          </a:solidFill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Co-brand and bid defense only: You may replace this box with a sponsor logo. Ensure the logo is on a white or transparent background and you have usage permission.</a:t>
            </a:r>
            <a:br>
              <a:rPr lang="en-US"/>
            </a:br>
            <a:br>
              <a:rPr lang="en-US"/>
            </a:br>
            <a:r>
              <a:rPr lang="en-US"/>
              <a:t>All other presentations, or without sponsor logo: Please delete this box.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95383A-AB7C-A1C6-5711-CA54E3E52A6D}"/>
              </a:ext>
            </a:extLst>
          </p:cNvPr>
          <p:cNvSpPr txBox="1"/>
          <p:nvPr userDrawn="1"/>
        </p:nvSpPr>
        <p:spPr bwMode="black">
          <a:xfrm>
            <a:off x="613608" y="6519948"/>
            <a:ext cx="7722832" cy="21544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</p:spTree>
    <p:extLst>
      <p:ext uri="{BB962C8B-B14F-4D97-AF65-F5344CB8AC3E}">
        <p14:creationId xmlns:p14="http://schemas.microsoft.com/office/powerpoint/2010/main" val="897134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o-Brand 2024-02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F6C4E0C-B7EB-46A6-B6F0-C76FDCFC3F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08" y="4175059"/>
            <a:ext cx="6270413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24pt Arial Italic sentence case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7111441-0C14-4EE9-B6C1-ED9FC63641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918354"/>
            <a:ext cx="6270413" cy="2088828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36pt Arial Bold Title Case and Can be 3 Lines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413712FA-495E-465D-A2EB-8AA7E6AE55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6270413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5A4C8A-6879-7FCB-0A76-F16EBB9CEB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20" y="812800"/>
            <a:ext cx="2247900" cy="406400"/>
          </a:xfrm>
          <a:prstGeom prst="rect">
            <a:avLst/>
          </a:prstGeom>
        </p:spPr>
      </p:pic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9F0BC72C-1AD7-E7CA-ECEC-E76873446974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9281375" y="4854606"/>
            <a:ext cx="2324100" cy="1341752"/>
          </a:xfrm>
          <a:prstGeom prst="rect">
            <a:avLst/>
          </a:prstGeom>
          <a:solidFill>
            <a:srgbClr val="DA291C"/>
          </a:solidFill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Co-brand and bid defense only: You may replace this box with a sponsor logo. Ensure the logo is on a white or transparent background and you have usage permission.</a:t>
            </a:r>
            <a:br>
              <a:rPr lang="en-US"/>
            </a:br>
            <a:br>
              <a:rPr lang="en-US"/>
            </a:br>
            <a:r>
              <a:rPr lang="en-US"/>
              <a:t>All other presentations, or without sponsor logo: Please delete this box.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95383A-AB7C-A1C6-5711-CA54E3E52A6D}"/>
              </a:ext>
            </a:extLst>
          </p:cNvPr>
          <p:cNvSpPr txBox="1"/>
          <p:nvPr userDrawn="1"/>
        </p:nvSpPr>
        <p:spPr bwMode="black">
          <a:xfrm>
            <a:off x="613608" y="6519948"/>
            <a:ext cx="7722832" cy="21544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7711C25-1E32-D856-3159-AA194B0AE59F}"/>
              </a:ext>
            </a:extLst>
          </p:cNvPr>
          <p:cNvSpPr/>
          <p:nvPr userDrawn="1"/>
        </p:nvSpPr>
        <p:spPr>
          <a:xfrm rot="-2700000">
            <a:off x="7890787" y="-1101899"/>
            <a:ext cx="3375142" cy="3358615"/>
          </a:xfrm>
          <a:custGeom>
            <a:avLst/>
            <a:gdLst>
              <a:gd name="connsiteX0" fmla="*/ 824841 w 3375142"/>
              <a:gd name="connsiteY0" fmla="*/ 0 h 3358615"/>
              <a:gd name="connsiteX1" fmla="*/ 3375142 w 3375142"/>
              <a:gd name="connsiteY1" fmla="*/ 2550301 h 3358615"/>
              <a:gd name="connsiteX2" fmla="*/ 3375142 w 3375142"/>
              <a:gd name="connsiteY2" fmla="*/ 2834570 h 3358615"/>
              <a:gd name="connsiteX3" fmla="*/ 2851097 w 3375142"/>
              <a:gd name="connsiteY3" fmla="*/ 3358615 h 3358615"/>
              <a:gd name="connsiteX4" fmla="*/ 524045 w 3375142"/>
              <a:gd name="connsiteY4" fmla="*/ 3358615 h 3358615"/>
              <a:gd name="connsiteX5" fmla="*/ 0 w 3375142"/>
              <a:gd name="connsiteY5" fmla="*/ 2834570 h 3358615"/>
              <a:gd name="connsiteX6" fmla="*/ 0 w 3375142"/>
              <a:gd name="connsiteY6" fmla="*/ 524045 h 3358615"/>
              <a:gd name="connsiteX7" fmla="*/ 524045 w 3375142"/>
              <a:gd name="connsiteY7" fmla="*/ 0 h 3358615"/>
              <a:gd name="connsiteX0" fmla="*/ 3375142 w 3466582"/>
              <a:gd name="connsiteY0" fmla="*/ 2550301 h 3358615"/>
              <a:gd name="connsiteX1" fmla="*/ 3375142 w 3466582"/>
              <a:gd name="connsiteY1" fmla="*/ 2834570 h 3358615"/>
              <a:gd name="connsiteX2" fmla="*/ 2851097 w 3466582"/>
              <a:gd name="connsiteY2" fmla="*/ 3358615 h 3358615"/>
              <a:gd name="connsiteX3" fmla="*/ 524045 w 3466582"/>
              <a:gd name="connsiteY3" fmla="*/ 3358615 h 3358615"/>
              <a:gd name="connsiteX4" fmla="*/ 0 w 3466582"/>
              <a:gd name="connsiteY4" fmla="*/ 2834570 h 3358615"/>
              <a:gd name="connsiteX5" fmla="*/ 0 w 3466582"/>
              <a:gd name="connsiteY5" fmla="*/ 524045 h 3358615"/>
              <a:gd name="connsiteX6" fmla="*/ 524045 w 3466582"/>
              <a:gd name="connsiteY6" fmla="*/ 0 h 3358615"/>
              <a:gd name="connsiteX7" fmla="*/ 824841 w 3466582"/>
              <a:gd name="connsiteY7" fmla="*/ 0 h 3358615"/>
              <a:gd name="connsiteX8" fmla="*/ 3466582 w 3466582"/>
              <a:gd name="connsiteY8" fmla="*/ 2641741 h 3358615"/>
              <a:gd name="connsiteX0" fmla="*/ 3375142 w 3375142"/>
              <a:gd name="connsiteY0" fmla="*/ 2550301 h 3358615"/>
              <a:gd name="connsiteX1" fmla="*/ 3375142 w 3375142"/>
              <a:gd name="connsiteY1" fmla="*/ 2834570 h 3358615"/>
              <a:gd name="connsiteX2" fmla="*/ 2851097 w 3375142"/>
              <a:gd name="connsiteY2" fmla="*/ 3358615 h 3358615"/>
              <a:gd name="connsiteX3" fmla="*/ 524045 w 3375142"/>
              <a:gd name="connsiteY3" fmla="*/ 3358615 h 3358615"/>
              <a:gd name="connsiteX4" fmla="*/ 0 w 3375142"/>
              <a:gd name="connsiteY4" fmla="*/ 2834570 h 3358615"/>
              <a:gd name="connsiteX5" fmla="*/ 0 w 3375142"/>
              <a:gd name="connsiteY5" fmla="*/ 524045 h 3358615"/>
              <a:gd name="connsiteX6" fmla="*/ 524045 w 3375142"/>
              <a:gd name="connsiteY6" fmla="*/ 0 h 3358615"/>
              <a:gd name="connsiteX7" fmla="*/ 824841 w 3375142"/>
              <a:gd name="connsiteY7" fmla="*/ 0 h 3358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5142" h="3358615">
                <a:moveTo>
                  <a:pt x="3375142" y="2550301"/>
                </a:moveTo>
                <a:lnTo>
                  <a:pt x="3375142" y="2834570"/>
                </a:lnTo>
                <a:cubicBezTo>
                  <a:pt x="3375142" y="3123992"/>
                  <a:pt x="3140519" y="3358615"/>
                  <a:pt x="2851097" y="3358615"/>
                </a:cubicBezTo>
                <a:lnTo>
                  <a:pt x="524045" y="3358615"/>
                </a:lnTo>
                <a:cubicBezTo>
                  <a:pt x="234623" y="3358615"/>
                  <a:pt x="0" y="3123992"/>
                  <a:pt x="0" y="2834570"/>
                </a:cubicBezTo>
                <a:lnTo>
                  <a:pt x="0" y="524045"/>
                </a:lnTo>
                <a:cubicBezTo>
                  <a:pt x="0" y="234623"/>
                  <a:pt x="234623" y="0"/>
                  <a:pt x="524045" y="0"/>
                </a:cubicBezTo>
                <a:lnTo>
                  <a:pt x="824841" y="0"/>
                </a:lnTo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C9A477D-265C-9608-FDB2-0CC08A6EB248}"/>
              </a:ext>
            </a:extLst>
          </p:cNvPr>
          <p:cNvSpPr/>
          <p:nvPr userDrawn="1"/>
        </p:nvSpPr>
        <p:spPr>
          <a:xfrm rot="-2700000">
            <a:off x="8628149" y="-1411464"/>
            <a:ext cx="3721275" cy="4628377"/>
          </a:xfrm>
          <a:custGeom>
            <a:avLst/>
            <a:gdLst>
              <a:gd name="connsiteX0" fmla="*/ 823095 w 3721275"/>
              <a:gd name="connsiteY0" fmla="*/ 0 h 4628377"/>
              <a:gd name="connsiteX1" fmla="*/ 3721275 w 3721275"/>
              <a:gd name="connsiteY1" fmla="*/ 2898181 h 4628377"/>
              <a:gd name="connsiteX2" fmla="*/ 1991079 w 3721275"/>
              <a:gd name="connsiteY2" fmla="*/ 4628377 h 4628377"/>
              <a:gd name="connsiteX3" fmla="*/ 648536 w 3721275"/>
              <a:gd name="connsiteY3" fmla="*/ 4628377 h 4628377"/>
              <a:gd name="connsiteX4" fmla="*/ 0 w 3721275"/>
              <a:gd name="connsiteY4" fmla="*/ 3979841 h 4628377"/>
              <a:gd name="connsiteX5" fmla="*/ 0 w 3721275"/>
              <a:gd name="connsiteY5" fmla="*/ 648536 h 4628377"/>
              <a:gd name="connsiteX6" fmla="*/ 648536 w 3721275"/>
              <a:gd name="connsiteY6" fmla="*/ 0 h 4628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1275" h="4628377">
                <a:moveTo>
                  <a:pt x="823095" y="0"/>
                </a:moveTo>
                <a:lnTo>
                  <a:pt x="3721275" y="2898181"/>
                </a:lnTo>
                <a:lnTo>
                  <a:pt x="1991079" y="4628377"/>
                </a:lnTo>
                <a:lnTo>
                  <a:pt x="648536" y="4628377"/>
                </a:lnTo>
                <a:cubicBezTo>
                  <a:pt x="290359" y="4628377"/>
                  <a:pt x="0" y="4338018"/>
                  <a:pt x="0" y="3979841"/>
                </a:cubicBezTo>
                <a:lnTo>
                  <a:pt x="0" y="648536"/>
                </a:lnTo>
                <a:cubicBezTo>
                  <a:pt x="0" y="290359"/>
                  <a:pt x="290359" y="0"/>
                  <a:pt x="64853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</p:spTree>
    <p:extLst>
      <p:ext uri="{BB962C8B-B14F-4D97-AF65-F5344CB8AC3E}">
        <p14:creationId xmlns:p14="http://schemas.microsoft.com/office/powerpoint/2010/main" val="1750015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761672734"/>
      </p:ext>
    </p:extLst>
  </p:cSld>
  <p:clrMapOvr>
    <a:masterClrMapping/>
  </p:clrMapOvr>
  <p:transition spd="slow">
    <p:push dir="u"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o-Brand 2024-03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F6C4E0C-B7EB-46A6-B6F0-C76FDCFC3F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08" y="4175059"/>
            <a:ext cx="6270413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24pt Arial Italic sentence case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7111441-0C14-4EE9-B6C1-ED9FC63641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918354"/>
            <a:ext cx="6270413" cy="2088828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36pt Arial Bold Title Case and Can be 3 Lines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413712FA-495E-465D-A2EB-8AA7E6AE55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6270413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5A4C8A-6879-7FCB-0A76-F16EBB9CEB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20" y="812800"/>
            <a:ext cx="2247900" cy="406400"/>
          </a:xfrm>
          <a:prstGeom prst="rect">
            <a:avLst/>
          </a:prstGeom>
        </p:spPr>
      </p:pic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9F0BC72C-1AD7-E7CA-ECEC-E76873446974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9281375" y="4854606"/>
            <a:ext cx="2324100" cy="1341752"/>
          </a:xfrm>
          <a:prstGeom prst="rect">
            <a:avLst/>
          </a:prstGeom>
          <a:solidFill>
            <a:srgbClr val="DA291C"/>
          </a:solidFill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Co-brand and bid defense only: You may replace this box with a sponsor logo. Ensure the logo is on a white or transparent background and you have usage permission.</a:t>
            </a:r>
            <a:br>
              <a:rPr lang="en-US"/>
            </a:br>
            <a:br>
              <a:rPr lang="en-US"/>
            </a:br>
            <a:r>
              <a:rPr lang="en-US"/>
              <a:t>All other presentations, or without sponsor logo: Please delete this box.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95383A-AB7C-A1C6-5711-CA54E3E52A6D}"/>
              </a:ext>
            </a:extLst>
          </p:cNvPr>
          <p:cNvSpPr txBox="1"/>
          <p:nvPr userDrawn="1"/>
        </p:nvSpPr>
        <p:spPr bwMode="black">
          <a:xfrm>
            <a:off x="613608" y="6519948"/>
            <a:ext cx="7722832" cy="21544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3076B7C-F202-996E-7DFF-5D02CB251F3F}"/>
              </a:ext>
            </a:extLst>
          </p:cNvPr>
          <p:cNvSpPr/>
          <p:nvPr userDrawn="1"/>
        </p:nvSpPr>
        <p:spPr>
          <a:xfrm rot="2700000">
            <a:off x="10287508" y="-38027"/>
            <a:ext cx="2386306" cy="3251042"/>
          </a:xfrm>
          <a:custGeom>
            <a:avLst/>
            <a:gdLst>
              <a:gd name="connsiteX0" fmla="*/ 0 w 2386306"/>
              <a:gd name="connsiteY0" fmla="*/ 573618 h 3251042"/>
              <a:gd name="connsiteX1" fmla="*/ 573618 w 2386306"/>
              <a:gd name="connsiteY1" fmla="*/ 0 h 3251042"/>
              <a:gd name="connsiteX2" fmla="*/ 2386306 w 2386306"/>
              <a:gd name="connsiteY2" fmla="*/ 1812689 h 3251042"/>
              <a:gd name="connsiteX3" fmla="*/ 2386306 w 2386306"/>
              <a:gd name="connsiteY3" fmla="*/ 2894719 h 3251042"/>
              <a:gd name="connsiteX4" fmla="*/ 2029983 w 2386306"/>
              <a:gd name="connsiteY4" fmla="*/ 3251042 h 3251042"/>
              <a:gd name="connsiteX5" fmla="*/ 356323 w 2386306"/>
              <a:gd name="connsiteY5" fmla="*/ 3251042 h 3251042"/>
              <a:gd name="connsiteX6" fmla="*/ 0 w 2386306"/>
              <a:gd name="connsiteY6" fmla="*/ 2894719 h 3251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6306" h="3251042">
                <a:moveTo>
                  <a:pt x="0" y="573618"/>
                </a:moveTo>
                <a:lnTo>
                  <a:pt x="573618" y="0"/>
                </a:lnTo>
                <a:lnTo>
                  <a:pt x="2386306" y="1812689"/>
                </a:lnTo>
                <a:lnTo>
                  <a:pt x="2386306" y="2894719"/>
                </a:lnTo>
                <a:cubicBezTo>
                  <a:pt x="2386306" y="3091511"/>
                  <a:pt x="2226775" y="3251042"/>
                  <a:pt x="2029983" y="3251042"/>
                </a:cubicBezTo>
                <a:lnTo>
                  <a:pt x="356323" y="3251042"/>
                </a:lnTo>
                <a:cubicBezTo>
                  <a:pt x="159531" y="3251042"/>
                  <a:pt x="0" y="3091511"/>
                  <a:pt x="0" y="289471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CF6A970-AE29-6F75-C4C8-B187F617CAEC}"/>
              </a:ext>
            </a:extLst>
          </p:cNvPr>
          <p:cNvSpPr/>
          <p:nvPr userDrawn="1"/>
        </p:nvSpPr>
        <p:spPr>
          <a:xfrm rot="2700000">
            <a:off x="10132011" y="1200350"/>
            <a:ext cx="2806378" cy="2807032"/>
          </a:xfrm>
          <a:custGeom>
            <a:avLst/>
            <a:gdLst>
              <a:gd name="connsiteX0" fmla="*/ 93508 w 2806378"/>
              <a:gd name="connsiteY0" fmla="*/ 93507 h 2807032"/>
              <a:gd name="connsiteX1" fmla="*/ 319254 w 2806378"/>
              <a:gd name="connsiteY1" fmla="*/ 0 h 2807032"/>
              <a:gd name="connsiteX2" fmla="*/ 928529 w 2806378"/>
              <a:gd name="connsiteY2" fmla="*/ 0 h 2807032"/>
              <a:gd name="connsiteX3" fmla="*/ 2806378 w 2806378"/>
              <a:gd name="connsiteY3" fmla="*/ 1877849 h 2807032"/>
              <a:gd name="connsiteX4" fmla="*/ 2806378 w 2806378"/>
              <a:gd name="connsiteY4" fmla="*/ 2487778 h 2807032"/>
              <a:gd name="connsiteX5" fmla="*/ 2487124 w 2806378"/>
              <a:gd name="connsiteY5" fmla="*/ 2807032 h 2807032"/>
              <a:gd name="connsiteX6" fmla="*/ 319254 w 2806378"/>
              <a:gd name="connsiteY6" fmla="*/ 2807032 h 2807032"/>
              <a:gd name="connsiteX7" fmla="*/ 0 w 2806378"/>
              <a:gd name="connsiteY7" fmla="*/ 2487778 h 2807032"/>
              <a:gd name="connsiteX8" fmla="*/ 0 w 2806378"/>
              <a:gd name="connsiteY8" fmla="*/ 319254 h 2807032"/>
              <a:gd name="connsiteX9" fmla="*/ 93508 w 2806378"/>
              <a:gd name="connsiteY9" fmla="*/ 93507 h 2807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06378" h="2807032">
                <a:moveTo>
                  <a:pt x="93508" y="93507"/>
                </a:moveTo>
                <a:cubicBezTo>
                  <a:pt x="151281" y="35733"/>
                  <a:pt x="231095" y="0"/>
                  <a:pt x="319254" y="0"/>
                </a:cubicBezTo>
                <a:lnTo>
                  <a:pt x="928529" y="0"/>
                </a:lnTo>
                <a:lnTo>
                  <a:pt x="2806378" y="1877849"/>
                </a:lnTo>
                <a:lnTo>
                  <a:pt x="2806378" y="2487778"/>
                </a:lnTo>
                <a:cubicBezTo>
                  <a:pt x="2806378" y="2664097"/>
                  <a:pt x="2663443" y="2807032"/>
                  <a:pt x="2487124" y="2807032"/>
                </a:cubicBezTo>
                <a:lnTo>
                  <a:pt x="319254" y="2807032"/>
                </a:lnTo>
                <a:cubicBezTo>
                  <a:pt x="142935" y="2807032"/>
                  <a:pt x="0" y="2664097"/>
                  <a:pt x="0" y="2487778"/>
                </a:cubicBezTo>
                <a:lnTo>
                  <a:pt x="0" y="319254"/>
                </a:lnTo>
                <a:cubicBezTo>
                  <a:pt x="0" y="231094"/>
                  <a:pt x="35734" y="151281"/>
                  <a:pt x="93508" y="935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C595510-407A-9229-034C-83CA1804EAD4}"/>
              </a:ext>
            </a:extLst>
          </p:cNvPr>
          <p:cNvSpPr/>
          <p:nvPr userDrawn="1"/>
        </p:nvSpPr>
        <p:spPr>
          <a:xfrm rot="2700000">
            <a:off x="10839088" y="1250954"/>
            <a:ext cx="2705824" cy="2705824"/>
          </a:xfrm>
          <a:custGeom>
            <a:avLst/>
            <a:gdLst>
              <a:gd name="connsiteX0" fmla="*/ 0 w 2705824"/>
              <a:gd name="connsiteY0" fmla="*/ 0 h 2705824"/>
              <a:gd name="connsiteX1" fmla="*/ 2705824 w 2705824"/>
              <a:gd name="connsiteY1" fmla="*/ 2705824 h 2705824"/>
              <a:gd name="connsiteX2" fmla="*/ 306766 w 2705824"/>
              <a:gd name="connsiteY2" fmla="*/ 2705824 h 2705824"/>
              <a:gd name="connsiteX3" fmla="*/ 0 w 2705824"/>
              <a:gd name="connsiteY3" fmla="*/ 2399058 h 2705824"/>
              <a:gd name="connsiteX0" fmla="*/ 2705824 w 2797264"/>
              <a:gd name="connsiteY0" fmla="*/ 2705824 h 2797264"/>
              <a:gd name="connsiteX1" fmla="*/ 306766 w 2797264"/>
              <a:gd name="connsiteY1" fmla="*/ 2705824 h 2797264"/>
              <a:gd name="connsiteX2" fmla="*/ 0 w 2797264"/>
              <a:gd name="connsiteY2" fmla="*/ 2399058 h 2797264"/>
              <a:gd name="connsiteX3" fmla="*/ 0 w 2797264"/>
              <a:gd name="connsiteY3" fmla="*/ 0 h 2797264"/>
              <a:gd name="connsiteX4" fmla="*/ 2797264 w 2797264"/>
              <a:gd name="connsiteY4" fmla="*/ 2797264 h 2797264"/>
              <a:gd name="connsiteX0" fmla="*/ 2705824 w 2705824"/>
              <a:gd name="connsiteY0" fmla="*/ 2705824 h 2705824"/>
              <a:gd name="connsiteX1" fmla="*/ 306766 w 2705824"/>
              <a:gd name="connsiteY1" fmla="*/ 2705824 h 2705824"/>
              <a:gd name="connsiteX2" fmla="*/ 0 w 2705824"/>
              <a:gd name="connsiteY2" fmla="*/ 2399058 h 2705824"/>
              <a:gd name="connsiteX3" fmla="*/ 0 w 2705824"/>
              <a:gd name="connsiteY3" fmla="*/ 0 h 2705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5824" h="2705824">
                <a:moveTo>
                  <a:pt x="2705824" y="2705824"/>
                </a:moveTo>
                <a:lnTo>
                  <a:pt x="306766" y="2705824"/>
                </a:lnTo>
                <a:cubicBezTo>
                  <a:pt x="137344" y="2705824"/>
                  <a:pt x="0" y="2568480"/>
                  <a:pt x="0" y="2399058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rgbClr val="0CE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</p:spTree>
    <p:extLst>
      <p:ext uri="{BB962C8B-B14F-4D97-AF65-F5344CB8AC3E}">
        <p14:creationId xmlns:p14="http://schemas.microsoft.com/office/powerpoint/2010/main" val="15616960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Co-Brand 2024-04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DF6C4E0C-B7EB-46A6-B6F0-C76FDCFC3F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3608" y="4175059"/>
            <a:ext cx="6270413" cy="11958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b="0" i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Subheads are 24pt Arial Italic sentence case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7111441-0C14-4EE9-B6C1-ED9FC63641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3608" y="1918354"/>
            <a:ext cx="6270413" cy="2088828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ct val="100000"/>
              </a:lnSpc>
              <a:defRPr sz="3600" b="1" i="0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36pt Arial Bold Title Case and Can be 3 Lines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413712FA-495E-465D-A2EB-8AA7E6AE55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3608" y="5518464"/>
            <a:ext cx="6270413" cy="6692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200"/>
              </a:spcBef>
              <a:buNone/>
              <a:defRPr sz="16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Author First Last Name, Title 16pt Arial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5A4C8A-6879-7FCB-0A76-F16EBB9CEB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20" y="812800"/>
            <a:ext cx="2247900" cy="406400"/>
          </a:xfrm>
          <a:prstGeom prst="rect">
            <a:avLst/>
          </a:prstGeom>
        </p:spPr>
      </p:pic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9F0BC72C-1AD7-E7CA-ECEC-E76873446974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9281375" y="4854606"/>
            <a:ext cx="2324100" cy="1341752"/>
          </a:xfrm>
          <a:prstGeom prst="rect">
            <a:avLst/>
          </a:prstGeom>
          <a:solidFill>
            <a:srgbClr val="DA291C"/>
          </a:solidFill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0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Co-brand and bid defense only: You may replace this box with a sponsor logo. Ensure the logo is on a white or transparent background and you have usage permission.</a:t>
            </a:r>
            <a:br>
              <a:rPr lang="en-US"/>
            </a:br>
            <a:br>
              <a:rPr lang="en-US"/>
            </a:br>
            <a:r>
              <a:rPr lang="en-US"/>
              <a:t>All other presentations, or without sponsor logo: Please delete this box.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95383A-AB7C-A1C6-5711-CA54E3E52A6D}"/>
              </a:ext>
            </a:extLst>
          </p:cNvPr>
          <p:cNvSpPr txBox="1"/>
          <p:nvPr userDrawn="1"/>
        </p:nvSpPr>
        <p:spPr bwMode="black">
          <a:xfrm>
            <a:off x="613608" y="6519948"/>
            <a:ext cx="7722832" cy="215444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© 2025. All rights reserved. IQVIA</a:t>
            </a:r>
            <a:r>
              <a:rPr lang="en-US" sz="800" baseline="300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®</a:t>
            </a:r>
            <a:r>
              <a:rPr lang="en-US" sz="800">
                <a:solidFill>
                  <a:schemeClr val="bg1">
                    <a:lumMod val="50000"/>
                  </a:schemeClr>
                </a:solidFill>
                <a:ea typeface="Arial" charset="0"/>
                <a:cs typeface="Arial" charset="0"/>
              </a:rPr>
              <a:t> is a registered trademark of IQVIA Inc. in the United States, the European Union, and various other countries. 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493F902-AAD1-8100-DE89-9A4C865E166B}"/>
              </a:ext>
            </a:extLst>
          </p:cNvPr>
          <p:cNvSpPr/>
          <p:nvPr userDrawn="1"/>
        </p:nvSpPr>
        <p:spPr>
          <a:xfrm rot="2700000">
            <a:off x="9798166" y="-906004"/>
            <a:ext cx="1193902" cy="4301542"/>
          </a:xfrm>
          <a:custGeom>
            <a:avLst/>
            <a:gdLst>
              <a:gd name="connsiteX0" fmla="*/ 0 w 1193902"/>
              <a:gd name="connsiteY0" fmla="*/ 987355 h 4301542"/>
              <a:gd name="connsiteX1" fmla="*/ 987355 w 1193902"/>
              <a:gd name="connsiteY1" fmla="*/ 0 h 4301542"/>
              <a:gd name="connsiteX2" fmla="*/ 1193902 w 1193902"/>
              <a:gd name="connsiteY2" fmla="*/ 206546 h 4301542"/>
              <a:gd name="connsiteX3" fmla="*/ 1193901 w 1193902"/>
              <a:gd name="connsiteY3" fmla="*/ 3704591 h 4301542"/>
              <a:gd name="connsiteX4" fmla="*/ 596950 w 1193902"/>
              <a:gd name="connsiteY4" fmla="*/ 4301542 h 4301542"/>
              <a:gd name="connsiteX5" fmla="*/ 596951 w 1193902"/>
              <a:gd name="connsiteY5" fmla="*/ 4301541 h 4301542"/>
              <a:gd name="connsiteX6" fmla="*/ 0 w 1193902"/>
              <a:gd name="connsiteY6" fmla="*/ 3704590 h 4301542"/>
              <a:gd name="connsiteX0" fmla="*/ 987355 w 1193902"/>
              <a:gd name="connsiteY0" fmla="*/ 0 h 4301542"/>
              <a:gd name="connsiteX1" fmla="*/ 1193902 w 1193902"/>
              <a:gd name="connsiteY1" fmla="*/ 206546 h 4301542"/>
              <a:gd name="connsiteX2" fmla="*/ 1193901 w 1193902"/>
              <a:gd name="connsiteY2" fmla="*/ 3704591 h 4301542"/>
              <a:gd name="connsiteX3" fmla="*/ 596950 w 1193902"/>
              <a:gd name="connsiteY3" fmla="*/ 4301542 h 4301542"/>
              <a:gd name="connsiteX4" fmla="*/ 596951 w 1193902"/>
              <a:gd name="connsiteY4" fmla="*/ 4301541 h 4301542"/>
              <a:gd name="connsiteX5" fmla="*/ 0 w 1193902"/>
              <a:gd name="connsiteY5" fmla="*/ 3704590 h 4301542"/>
              <a:gd name="connsiteX6" fmla="*/ 0 w 1193902"/>
              <a:gd name="connsiteY6" fmla="*/ 987355 h 4301542"/>
              <a:gd name="connsiteX7" fmla="*/ 1078795 w 1193902"/>
              <a:gd name="connsiteY7" fmla="*/ 91440 h 4301542"/>
              <a:gd name="connsiteX0" fmla="*/ 987355 w 1193902"/>
              <a:gd name="connsiteY0" fmla="*/ 0 h 4301542"/>
              <a:gd name="connsiteX1" fmla="*/ 1193902 w 1193902"/>
              <a:gd name="connsiteY1" fmla="*/ 206546 h 4301542"/>
              <a:gd name="connsiteX2" fmla="*/ 1193901 w 1193902"/>
              <a:gd name="connsiteY2" fmla="*/ 3704591 h 4301542"/>
              <a:gd name="connsiteX3" fmla="*/ 596950 w 1193902"/>
              <a:gd name="connsiteY3" fmla="*/ 4301542 h 4301542"/>
              <a:gd name="connsiteX4" fmla="*/ 596951 w 1193902"/>
              <a:gd name="connsiteY4" fmla="*/ 4301541 h 4301542"/>
              <a:gd name="connsiteX5" fmla="*/ 0 w 1193902"/>
              <a:gd name="connsiteY5" fmla="*/ 3704590 h 4301542"/>
              <a:gd name="connsiteX6" fmla="*/ 0 w 1193902"/>
              <a:gd name="connsiteY6" fmla="*/ 987355 h 430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3902" h="4301542">
                <a:moveTo>
                  <a:pt x="987355" y="0"/>
                </a:moveTo>
                <a:lnTo>
                  <a:pt x="1193902" y="206546"/>
                </a:lnTo>
                <a:cubicBezTo>
                  <a:pt x="1193902" y="1372561"/>
                  <a:pt x="1193901" y="2538576"/>
                  <a:pt x="1193901" y="3704591"/>
                </a:cubicBezTo>
                <a:cubicBezTo>
                  <a:pt x="1193901" y="4034278"/>
                  <a:pt x="926637" y="4301542"/>
                  <a:pt x="596950" y="4301542"/>
                </a:cubicBezTo>
                <a:lnTo>
                  <a:pt x="596951" y="4301541"/>
                </a:lnTo>
                <a:cubicBezTo>
                  <a:pt x="267264" y="4301541"/>
                  <a:pt x="0" y="4034277"/>
                  <a:pt x="0" y="3704590"/>
                </a:cubicBezTo>
                <a:lnTo>
                  <a:pt x="0" y="987355"/>
                </a:lnTo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FC2DBB2-A181-4E29-6CCA-A8F30AC33C44}"/>
              </a:ext>
            </a:extLst>
          </p:cNvPr>
          <p:cNvSpPr/>
          <p:nvPr userDrawn="1"/>
        </p:nvSpPr>
        <p:spPr>
          <a:xfrm rot="2700000">
            <a:off x="11019741" y="1955164"/>
            <a:ext cx="825711" cy="2790751"/>
          </a:xfrm>
          <a:custGeom>
            <a:avLst/>
            <a:gdLst>
              <a:gd name="connsiteX0" fmla="*/ 0 w 825711"/>
              <a:gd name="connsiteY0" fmla="*/ 0 h 2882191"/>
              <a:gd name="connsiteX1" fmla="*/ 825711 w 825711"/>
              <a:gd name="connsiteY1" fmla="*/ 825711 h 2882191"/>
              <a:gd name="connsiteX2" fmla="*/ 825711 w 825711"/>
              <a:gd name="connsiteY2" fmla="*/ 2469335 h 2882191"/>
              <a:gd name="connsiteX3" fmla="*/ 412855 w 825711"/>
              <a:gd name="connsiteY3" fmla="*/ 2882191 h 2882191"/>
              <a:gd name="connsiteX4" fmla="*/ 412856 w 825711"/>
              <a:gd name="connsiteY4" fmla="*/ 2882190 h 2882191"/>
              <a:gd name="connsiteX5" fmla="*/ 0 w 825711"/>
              <a:gd name="connsiteY5" fmla="*/ 2469334 h 2882191"/>
              <a:gd name="connsiteX0" fmla="*/ 0 w 825711"/>
              <a:gd name="connsiteY0" fmla="*/ 0 h 2882191"/>
              <a:gd name="connsiteX1" fmla="*/ 825711 w 825711"/>
              <a:gd name="connsiteY1" fmla="*/ 825711 h 2882191"/>
              <a:gd name="connsiteX2" fmla="*/ 825711 w 825711"/>
              <a:gd name="connsiteY2" fmla="*/ 2469335 h 2882191"/>
              <a:gd name="connsiteX3" fmla="*/ 412855 w 825711"/>
              <a:gd name="connsiteY3" fmla="*/ 2882191 h 2882191"/>
              <a:gd name="connsiteX4" fmla="*/ 412856 w 825711"/>
              <a:gd name="connsiteY4" fmla="*/ 2882190 h 2882191"/>
              <a:gd name="connsiteX5" fmla="*/ 0 w 825711"/>
              <a:gd name="connsiteY5" fmla="*/ 2469334 h 2882191"/>
              <a:gd name="connsiteX6" fmla="*/ 91440 w 825711"/>
              <a:gd name="connsiteY6" fmla="*/ 91440 h 2882191"/>
              <a:gd name="connsiteX0" fmla="*/ 825711 w 825711"/>
              <a:gd name="connsiteY0" fmla="*/ 734271 h 2790751"/>
              <a:gd name="connsiteX1" fmla="*/ 825711 w 825711"/>
              <a:gd name="connsiteY1" fmla="*/ 2377895 h 2790751"/>
              <a:gd name="connsiteX2" fmla="*/ 412855 w 825711"/>
              <a:gd name="connsiteY2" fmla="*/ 2790751 h 2790751"/>
              <a:gd name="connsiteX3" fmla="*/ 412856 w 825711"/>
              <a:gd name="connsiteY3" fmla="*/ 2790750 h 2790751"/>
              <a:gd name="connsiteX4" fmla="*/ 0 w 825711"/>
              <a:gd name="connsiteY4" fmla="*/ 2377894 h 2790751"/>
              <a:gd name="connsiteX5" fmla="*/ 91440 w 825711"/>
              <a:gd name="connsiteY5" fmla="*/ 0 h 279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5711" h="2790751">
                <a:moveTo>
                  <a:pt x="825711" y="734271"/>
                </a:moveTo>
                <a:lnTo>
                  <a:pt x="825711" y="2377895"/>
                </a:lnTo>
                <a:cubicBezTo>
                  <a:pt x="825711" y="2605909"/>
                  <a:pt x="640869" y="2790751"/>
                  <a:pt x="412855" y="2790751"/>
                </a:cubicBezTo>
                <a:lnTo>
                  <a:pt x="412856" y="2790750"/>
                </a:lnTo>
                <a:cubicBezTo>
                  <a:pt x="184842" y="2790750"/>
                  <a:pt x="0" y="2605908"/>
                  <a:pt x="0" y="2377894"/>
                </a:cubicBezTo>
                <a:cubicBezTo>
                  <a:pt x="0" y="1554783"/>
                  <a:pt x="91440" y="0"/>
                  <a:pt x="91440" y="0"/>
                </a:cubicBezTo>
              </a:path>
            </a:pathLst>
          </a:custGeom>
          <a:noFill/>
          <a:ln w="12700">
            <a:solidFill>
              <a:srgbClr val="2B3A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 err="1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FC722F8-9A5C-19E5-0242-1E41CA5B41E8}"/>
              </a:ext>
            </a:extLst>
          </p:cNvPr>
          <p:cNvSpPr/>
          <p:nvPr userDrawn="1"/>
        </p:nvSpPr>
        <p:spPr>
          <a:xfrm rot="2700000">
            <a:off x="10059962" y="-488825"/>
            <a:ext cx="1032256" cy="5442037"/>
          </a:xfrm>
          <a:custGeom>
            <a:avLst/>
            <a:gdLst>
              <a:gd name="connsiteX0" fmla="*/ 0 w 1032256"/>
              <a:gd name="connsiteY0" fmla="*/ 80350 h 5442037"/>
              <a:gd name="connsiteX1" fmla="*/ 80350 w 1032256"/>
              <a:gd name="connsiteY1" fmla="*/ 0 h 5442037"/>
              <a:gd name="connsiteX2" fmla="*/ 1032256 w 1032256"/>
              <a:gd name="connsiteY2" fmla="*/ 951906 h 5442037"/>
              <a:gd name="connsiteX3" fmla="*/ 1032255 w 1032256"/>
              <a:gd name="connsiteY3" fmla="*/ 4925909 h 5442037"/>
              <a:gd name="connsiteX4" fmla="*/ 516127 w 1032256"/>
              <a:gd name="connsiteY4" fmla="*/ 5442037 h 5442037"/>
              <a:gd name="connsiteX5" fmla="*/ 516128 w 1032256"/>
              <a:gd name="connsiteY5" fmla="*/ 5442036 h 5442037"/>
              <a:gd name="connsiteX6" fmla="*/ 0 w 1032256"/>
              <a:gd name="connsiteY6" fmla="*/ 4925908 h 544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2256" h="5442037">
                <a:moveTo>
                  <a:pt x="0" y="80350"/>
                </a:moveTo>
                <a:lnTo>
                  <a:pt x="80350" y="0"/>
                </a:lnTo>
                <a:lnTo>
                  <a:pt x="1032256" y="951906"/>
                </a:lnTo>
                <a:lnTo>
                  <a:pt x="1032255" y="4925909"/>
                </a:lnTo>
                <a:cubicBezTo>
                  <a:pt x="1032255" y="5210959"/>
                  <a:pt x="801177" y="5442037"/>
                  <a:pt x="516127" y="5442037"/>
                </a:cubicBezTo>
                <a:lnTo>
                  <a:pt x="516128" y="5442036"/>
                </a:lnTo>
                <a:cubicBezTo>
                  <a:pt x="231078" y="5442036"/>
                  <a:pt x="0" y="5210958"/>
                  <a:pt x="0" y="49259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61D5A5C-10B5-236E-C5A3-320C49CAC101}"/>
              </a:ext>
            </a:extLst>
          </p:cNvPr>
          <p:cNvSpPr/>
          <p:nvPr userDrawn="1"/>
        </p:nvSpPr>
        <p:spPr>
          <a:xfrm rot="2700000">
            <a:off x="10155384" y="-743160"/>
            <a:ext cx="619166" cy="4750557"/>
          </a:xfrm>
          <a:custGeom>
            <a:avLst/>
            <a:gdLst>
              <a:gd name="connsiteX0" fmla="*/ 0 w 619166"/>
              <a:gd name="connsiteY0" fmla="*/ 376697 h 4750557"/>
              <a:gd name="connsiteX1" fmla="*/ 376697 w 619166"/>
              <a:gd name="connsiteY1" fmla="*/ 0 h 4750557"/>
              <a:gd name="connsiteX2" fmla="*/ 619166 w 619166"/>
              <a:gd name="connsiteY2" fmla="*/ 242469 h 4750557"/>
              <a:gd name="connsiteX3" fmla="*/ 619165 w 619166"/>
              <a:gd name="connsiteY3" fmla="*/ 4440974 h 4750557"/>
              <a:gd name="connsiteX4" fmla="*/ 309582 w 619166"/>
              <a:gd name="connsiteY4" fmla="*/ 4750557 h 4750557"/>
              <a:gd name="connsiteX5" fmla="*/ 309583 w 619166"/>
              <a:gd name="connsiteY5" fmla="*/ 4750556 h 4750557"/>
              <a:gd name="connsiteX6" fmla="*/ 0 w 619166"/>
              <a:gd name="connsiteY6" fmla="*/ 4440973 h 475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9166" h="4750557">
                <a:moveTo>
                  <a:pt x="0" y="376697"/>
                </a:moveTo>
                <a:lnTo>
                  <a:pt x="376697" y="0"/>
                </a:lnTo>
                <a:lnTo>
                  <a:pt x="619166" y="242469"/>
                </a:lnTo>
                <a:lnTo>
                  <a:pt x="619165" y="4440974"/>
                </a:lnTo>
                <a:cubicBezTo>
                  <a:pt x="619165" y="4611952"/>
                  <a:pt x="480560" y="4750557"/>
                  <a:pt x="309582" y="4750557"/>
                </a:cubicBezTo>
                <a:lnTo>
                  <a:pt x="309583" y="4750556"/>
                </a:lnTo>
                <a:cubicBezTo>
                  <a:pt x="138605" y="4750556"/>
                  <a:pt x="0" y="4611951"/>
                  <a:pt x="0" y="4440973"/>
                </a:cubicBezTo>
                <a:close/>
              </a:path>
            </a:pathLst>
          </a:custGeom>
          <a:solidFill>
            <a:srgbClr val="0CE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endParaRPr lang="en-US" sz="1600" err="1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380E180-0B33-1124-60B3-4CE23784FB15}"/>
              </a:ext>
            </a:extLst>
          </p:cNvPr>
          <p:cNvSpPr/>
          <p:nvPr userDrawn="1"/>
        </p:nvSpPr>
        <p:spPr>
          <a:xfrm rot="2700000">
            <a:off x="10829819" y="1073856"/>
            <a:ext cx="825711" cy="3510810"/>
          </a:xfrm>
          <a:custGeom>
            <a:avLst/>
            <a:gdLst>
              <a:gd name="connsiteX0" fmla="*/ 0 w 825711"/>
              <a:gd name="connsiteY0" fmla="*/ 0 h 3510810"/>
              <a:gd name="connsiteX1" fmla="*/ 825711 w 825711"/>
              <a:gd name="connsiteY1" fmla="*/ 825711 h 3510810"/>
              <a:gd name="connsiteX2" fmla="*/ 825711 w 825711"/>
              <a:gd name="connsiteY2" fmla="*/ 3097954 h 3510810"/>
              <a:gd name="connsiteX3" fmla="*/ 412855 w 825711"/>
              <a:gd name="connsiteY3" fmla="*/ 3510810 h 3510810"/>
              <a:gd name="connsiteX4" fmla="*/ 412856 w 825711"/>
              <a:gd name="connsiteY4" fmla="*/ 3510809 h 3510810"/>
              <a:gd name="connsiteX5" fmla="*/ 0 w 825711"/>
              <a:gd name="connsiteY5" fmla="*/ 3097953 h 351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5711" h="3510810">
                <a:moveTo>
                  <a:pt x="0" y="0"/>
                </a:moveTo>
                <a:lnTo>
                  <a:pt x="825711" y="825711"/>
                </a:lnTo>
                <a:lnTo>
                  <a:pt x="825711" y="3097954"/>
                </a:lnTo>
                <a:cubicBezTo>
                  <a:pt x="825711" y="3325968"/>
                  <a:pt x="640869" y="3510810"/>
                  <a:pt x="412855" y="3510810"/>
                </a:cubicBezTo>
                <a:lnTo>
                  <a:pt x="412856" y="3510809"/>
                </a:lnTo>
                <a:cubicBezTo>
                  <a:pt x="184842" y="3510809"/>
                  <a:pt x="0" y="3325967"/>
                  <a:pt x="0" y="30979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endParaRPr lang="en-US" sz="1600" err="1"/>
          </a:p>
        </p:txBody>
      </p:sp>
    </p:spTree>
    <p:extLst>
      <p:ext uri="{BB962C8B-B14F-4D97-AF65-F5344CB8AC3E}">
        <p14:creationId xmlns:p14="http://schemas.microsoft.com/office/powerpoint/2010/main" val="4021003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024-01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C7CB88CE-AFAB-3162-5EFA-DACFAECFC82B}"/>
              </a:ext>
            </a:extLst>
          </p:cNvPr>
          <p:cNvSpPr/>
          <p:nvPr userDrawn="1"/>
        </p:nvSpPr>
        <p:spPr>
          <a:xfrm rot="5400000" flipH="1">
            <a:off x="1141342" y="704015"/>
            <a:ext cx="877958" cy="31606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 err="1"/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78BBCD43-EEDD-17C3-B8E4-320E6ECA340F}"/>
              </a:ext>
            </a:extLst>
          </p:cNvPr>
          <p:cNvSpPr/>
          <p:nvPr userDrawn="1"/>
        </p:nvSpPr>
        <p:spPr>
          <a:xfrm rot="5400000" flipH="1">
            <a:off x="572602" y="4899986"/>
            <a:ext cx="877958" cy="202316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 err="1"/>
          </a:p>
        </p:txBody>
      </p:sp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AC34CDE1-031B-F659-37E6-092E1C8890F5}"/>
              </a:ext>
            </a:extLst>
          </p:cNvPr>
          <p:cNvSpPr/>
          <p:nvPr userDrawn="1"/>
        </p:nvSpPr>
        <p:spPr>
          <a:xfrm rot="5400000" flipH="1">
            <a:off x="766970" y="1545530"/>
            <a:ext cx="3591342" cy="512527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 err="1"/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F0223E2A-EF00-0A08-DA2A-FCB4BDA5AE23}"/>
              </a:ext>
            </a:extLst>
          </p:cNvPr>
          <p:cNvSpPr/>
          <p:nvPr userDrawn="1"/>
        </p:nvSpPr>
        <p:spPr>
          <a:xfrm rot="5400000" flipH="1">
            <a:off x="2255792" y="2934275"/>
            <a:ext cx="877958" cy="5389536"/>
          </a:xfrm>
          <a:custGeom>
            <a:avLst/>
            <a:gdLst>
              <a:gd name="connsiteX0" fmla="*/ 438979 w 877958"/>
              <a:gd name="connsiteY0" fmla="*/ 0 h 5389536"/>
              <a:gd name="connsiteX1" fmla="*/ 438979 w 877958"/>
              <a:gd name="connsiteY1" fmla="*/ 0 h 5389536"/>
              <a:gd name="connsiteX2" fmla="*/ 877958 w 877958"/>
              <a:gd name="connsiteY2" fmla="*/ 438979 h 5389536"/>
              <a:gd name="connsiteX3" fmla="*/ 877958 w 877958"/>
              <a:gd name="connsiteY3" fmla="*/ 5389536 h 5389536"/>
              <a:gd name="connsiteX4" fmla="*/ 877958 w 877958"/>
              <a:gd name="connsiteY4" fmla="*/ 5389536 h 5389536"/>
              <a:gd name="connsiteX5" fmla="*/ 0 w 877958"/>
              <a:gd name="connsiteY5" fmla="*/ 5389536 h 5389536"/>
              <a:gd name="connsiteX6" fmla="*/ 0 w 877958"/>
              <a:gd name="connsiteY6" fmla="*/ 5389536 h 5389536"/>
              <a:gd name="connsiteX7" fmla="*/ 0 w 877958"/>
              <a:gd name="connsiteY7" fmla="*/ 438979 h 5389536"/>
              <a:gd name="connsiteX8" fmla="*/ 438979 w 877958"/>
              <a:gd name="connsiteY8" fmla="*/ 0 h 5389536"/>
              <a:gd name="connsiteX0" fmla="*/ 0 w 877958"/>
              <a:gd name="connsiteY0" fmla="*/ 5389536 h 5480976"/>
              <a:gd name="connsiteX1" fmla="*/ 0 w 877958"/>
              <a:gd name="connsiteY1" fmla="*/ 438979 h 5480976"/>
              <a:gd name="connsiteX2" fmla="*/ 438979 w 877958"/>
              <a:gd name="connsiteY2" fmla="*/ 0 h 5480976"/>
              <a:gd name="connsiteX3" fmla="*/ 438979 w 877958"/>
              <a:gd name="connsiteY3" fmla="*/ 0 h 5480976"/>
              <a:gd name="connsiteX4" fmla="*/ 877958 w 877958"/>
              <a:gd name="connsiteY4" fmla="*/ 438979 h 5480976"/>
              <a:gd name="connsiteX5" fmla="*/ 877958 w 877958"/>
              <a:gd name="connsiteY5" fmla="*/ 5389536 h 5480976"/>
              <a:gd name="connsiteX6" fmla="*/ 877958 w 877958"/>
              <a:gd name="connsiteY6" fmla="*/ 5389536 h 5480976"/>
              <a:gd name="connsiteX7" fmla="*/ 0 w 877958"/>
              <a:gd name="connsiteY7" fmla="*/ 5389536 h 5480976"/>
              <a:gd name="connsiteX8" fmla="*/ 91440 w 877958"/>
              <a:gd name="connsiteY8" fmla="*/ 5480976 h 5480976"/>
              <a:gd name="connsiteX0" fmla="*/ 0 w 877958"/>
              <a:gd name="connsiteY0" fmla="*/ 5389536 h 5389536"/>
              <a:gd name="connsiteX1" fmla="*/ 0 w 877958"/>
              <a:gd name="connsiteY1" fmla="*/ 438979 h 5389536"/>
              <a:gd name="connsiteX2" fmla="*/ 438979 w 877958"/>
              <a:gd name="connsiteY2" fmla="*/ 0 h 5389536"/>
              <a:gd name="connsiteX3" fmla="*/ 438979 w 877958"/>
              <a:gd name="connsiteY3" fmla="*/ 0 h 5389536"/>
              <a:gd name="connsiteX4" fmla="*/ 877958 w 877958"/>
              <a:gd name="connsiteY4" fmla="*/ 438979 h 5389536"/>
              <a:gd name="connsiteX5" fmla="*/ 877958 w 877958"/>
              <a:gd name="connsiteY5" fmla="*/ 5389536 h 5389536"/>
              <a:gd name="connsiteX6" fmla="*/ 877958 w 877958"/>
              <a:gd name="connsiteY6" fmla="*/ 5389536 h 5389536"/>
              <a:gd name="connsiteX7" fmla="*/ 0 w 877958"/>
              <a:gd name="connsiteY7" fmla="*/ 5389536 h 5389536"/>
              <a:gd name="connsiteX0" fmla="*/ 0 w 877958"/>
              <a:gd name="connsiteY0" fmla="*/ 5389536 h 5442453"/>
              <a:gd name="connsiteX1" fmla="*/ 0 w 877958"/>
              <a:gd name="connsiteY1" fmla="*/ 438979 h 5442453"/>
              <a:gd name="connsiteX2" fmla="*/ 438979 w 877958"/>
              <a:gd name="connsiteY2" fmla="*/ 0 h 5442453"/>
              <a:gd name="connsiteX3" fmla="*/ 438979 w 877958"/>
              <a:gd name="connsiteY3" fmla="*/ 0 h 5442453"/>
              <a:gd name="connsiteX4" fmla="*/ 877958 w 877958"/>
              <a:gd name="connsiteY4" fmla="*/ 438979 h 5442453"/>
              <a:gd name="connsiteX5" fmla="*/ 877958 w 877958"/>
              <a:gd name="connsiteY5" fmla="*/ 5389536 h 5442453"/>
              <a:gd name="connsiteX6" fmla="*/ 877958 w 877958"/>
              <a:gd name="connsiteY6" fmla="*/ 5389536 h 5442453"/>
              <a:gd name="connsiteX7" fmla="*/ 14816 w 877958"/>
              <a:gd name="connsiteY7" fmla="*/ 5442453 h 5442453"/>
              <a:gd name="connsiteX0" fmla="*/ 0 w 877958"/>
              <a:gd name="connsiteY0" fmla="*/ 5389536 h 5389536"/>
              <a:gd name="connsiteX1" fmla="*/ 0 w 877958"/>
              <a:gd name="connsiteY1" fmla="*/ 438979 h 5389536"/>
              <a:gd name="connsiteX2" fmla="*/ 438979 w 877958"/>
              <a:gd name="connsiteY2" fmla="*/ 0 h 5389536"/>
              <a:gd name="connsiteX3" fmla="*/ 438979 w 877958"/>
              <a:gd name="connsiteY3" fmla="*/ 0 h 5389536"/>
              <a:gd name="connsiteX4" fmla="*/ 877958 w 877958"/>
              <a:gd name="connsiteY4" fmla="*/ 438979 h 5389536"/>
              <a:gd name="connsiteX5" fmla="*/ 877958 w 877958"/>
              <a:gd name="connsiteY5" fmla="*/ 5389536 h 5389536"/>
              <a:gd name="connsiteX6" fmla="*/ 877958 w 877958"/>
              <a:gd name="connsiteY6" fmla="*/ 5389536 h 538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7958" h="5389536">
                <a:moveTo>
                  <a:pt x="0" y="5389536"/>
                </a:moveTo>
                <a:lnTo>
                  <a:pt x="0" y="438979"/>
                </a:lnTo>
                <a:cubicBezTo>
                  <a:pt x="0" y="196538"/>
                  <a:pt x="196538" y="0"/>
                  <a:pt x="438979" y="0"/>
                </a:cubicBezTo>
                <a:lnTo>
                  <a:pt x="438979" y="0"/>
                </a:lnTo>
                <a:cubicBezTo>
                  <a:pt x="681420" y="0"/>
                  <a:pt x="877958" y="196538"/>
                  <a:pt x="877958" y="438979"/>
                </a:cubicBezTo>
                <a:lnTo>
                  <a:pt x="877958" y="5389536"/>
                </a:lnTo>
                <a:lnTo>
                  <a:pt x="877958" y="5389536"/>
                </a:lnTo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endParaRPr lang="en-US" sz="1600" err="1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E9C315F-6F0F-88CF-06F8-56C10BD0C2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99917" y="735457"/>
            <a:ext cx="2247900" cy="4064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B046CC9-1517-70B1-8165-DF336CD8DB17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white">
          <a:xfrm>
            <a:off x="5617028" y="2465262"/>
            <a:ext cx="5889171" cy="3285811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</p:spTree>
    <p:extLst>
      <p:ext uri="{BB962C8B-B14F-4D97-AF65-F5344CB8AC3E}">
        <p14:creationId xmlns:p14="http://schemas.microsoft.com/office/powerpoint/2010/main" val="16561520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024-03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EDBA70-406E-67AC-EA19-AFC94EEB8D0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005587"/>
              </a:gs>
              <a:gs pos="80000">
                <a:srgbClr val="00A3E0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0FF161-95B3-687F-236E-89576B37039B}"/>
              </a:ext>
            </a:extLst>
          </p:cNvPr>
          <p:cNvSpPr/>
          <p:nvPr userDrawn="1"/>
        </p:nvSpPr>
        <p:spPr>
          <a:xfrm rot="18896850">
            <a:off x="8810675" y="809749"/>
            <a:ext cx="2572502" cy="6381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600" err="1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1B89BCA-B6DC-9CFA-1B14-60CBF7F68A9A}"/>
              </a:ext>
            </a:extLst>
          </p:cNvPr>
          <p:cNvSpPr/>
          <p:nvPr userDrawn="1"/>
        </p:nvSpPr>
        <p:spPr>
          <a:xfrm rot="18896850">
            <a:off x="9955161" y="3750354"/>
            <a:ext cx="2884755" cy="638140"/>
          </a:xfrm>
          <a:custGeom>
            <a:avLst/>
            <a:gdLst>
              <a:gd name="connsiteX0" fmla="*/ 3674317 w 3674317"/>
              <a:gd name="connsiteY0" fmla="*/ 0 h 812800"/>
              <a:gd name="connsiteX1" fmla="*/ 2860027 w 3674317"/>
              <a:gd name="connsiteY1" fmla="*/ 812800 h 812800"/>
              <a:gd name="connsiteX2" fmla="*/ 406400 w 3674317"/>
              <a:gd name="connsiteY2" fmla="*/ 812800 h 812800"/>
              <a:gd name="connsiteX3" fmla="*/ 0 w 3674317"/>
              <a:gd name="connsiteY3" fmla="*/ 406400 h 812800"/>
              <a:gd name="connsiteX4" fmla="*/ 406400 w 3674317"/>
              <a:gd name="connsiteY4" fmla="*/ 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317" h="812800">
                <a:moveTo>
                  <a:pt x="3674317" y="0"/>
                </a:moveTo>
                <a:lnTo>
                  <a:pt x="2860027" y="812800"/>
                </a:lnTo>
                <a:lnTo>
                  <a:pt x="406400" y="812800"/>
                </a:lnTo>
                <a:cubicBezTo>
                  <a:pt x="181951" y="812800"/>
                  <a:pt x="0" y="630849"/>
                  <a:pt x="0" y="406400"/>
                </a:cubicBezTo>
                <a:cubicBezTo>
                  <a:pt x="0" y="181951"/>
                  <a:pt x="181951" y="0"/>
                  <a:pt x="4064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F014C0-8BB5-5793-9DBD-D422EF624E7C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white">
          <a:xfrm>
            <a:off x="613608" y="711200"/>
            <a:ext cx="7285515" cy="4576605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381AB1C-94E0-88DE-B7FB-AF548E53C0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585" y="5760594"/>
            <a:ext cx="2247900" cy="406400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20C9601-4C00-1F60-ACBA-FDEED78A2031}"/>
              </a:ext>
            </a:extLst>
          </p:cNvPr>
          <p:cNvSpPr>
            <a:spLocks/>
          </p:cNvSpPr>
          <p:nvPr userDrawn="1"/>
        </p:nvSpPr>
        <p:spPr bwMode="auto">
          <a:xfrm>
            <a:off x="11012739" y="-38910"/>
            <a:ext cx="1224656" cy="1829007"/>
          </a:xfrm>
          <a:custGeom>
            <a:avLst/>
            <a:gdLst>
              <a:gd name="connsiteX0" fmla="*/ 153315 w 1224656"/>
              <a:gd name="connsiteY0" fmla="*/ 0 h 1829007"/>
              <a:gd name="connsiteX1" fmla="*/ 1224656 w 1224656"/>
              <a:gd name="connsiteY1" fmla="*/ 0 h 1829007"/>
              <a:gd name="connsiteX2" fmla="*/ 1224656 w 1224656"/>
              <a:gd name="connsiteY2" fmla="*/ 1829007 h 1829007"/>
              <a:gd name="connsiteX3" fmla="*/ 1154215 w 1224656"/>
              <a:gd name="connsiteY3" fmla="*/ 1758565 h 1829007"/>
              <a:gd name="connsiteX4" fmla="*/ 159544 w 1224656"/>
              <a:gd name="connsiteY4" fmla="*/ 763895 h 1829007"/>
              <a:gd name="connsiteX5" fmla="*/ 89744 w 1224656"/>
              <a:gd name="connsiteY5" fmla="*/ 77872 h 1829007"/>
              <a:gd name="connsiteX0" fmla="*/ 1224656 w 1316096"/>
              <a:gd name="connsiteY0" fmla="*/ 0 h 1829007"/>
              <a:gd name="connsiteX1" fmla="*/ 1224656 w 1316096"/>
              <a:gd name="connsiteY1" fmla="*/ 1829007 h 1829007"/>
              <a:gd name="connsiteX2" fmla="*/ 1154215 w 1316096"/>
              <a:gd name="connsiteY2" fmla="*/ 1758565 h 1829007"/>
              <a:gd name="connsiteX3" fmla="*/ 159544 w 1316096"/>
              <a:gd name="connsiteY3" fmla="*/ 763895 h 1829007"/>
              <a:gd name="connsiteX4" fmla="*/ 89744 w 1316096"/>
              <a:gd name="connsiteY4" fmla="*/ 77872 h 1829007"/>
              <a:gd name="connsiteX5" fmla="*/ 153315 w 1316096"/>
              <a:gd name="connsiteY5" fmla="*/ 0 h 1829007"/>
              <a:gd name="connsiteX6" fmla="*/ 1316096 w 1316096"/>
              <a:gd name="connsiteY6" fmla="*/ 91440 h 1829007"/>
              <a:gd name="connsiteX0" fmla="*/ 1224656 w 1224656"/>
              <a:gd name="connsiteY0" fmla="*/ 0 h 1829007"/>
              <a:gd name="connsiteX1" fmla="*/ 1224656 w 1224656"/>
              <a:gd name="connsiteY1" fmla="*/ 1829007 h 1829007"/>
              <a:gd name="connsiteX2" fmla="*/ 1154215 w 1224656"/>
              <a:gd name="connsiteY2" fmla="*/ 1758565 h 1829007"/>
              <a:gd name="connsiteX3" fmla="*/ 159544 w 1224656"/>
              <a:gd name="connsiteY3" fmla="*/ 763895 h 1829007"/>
              <a:gd name="connsiteX4" fmla="*/ 89744 w 1224656"/>
              <a:gd name="connsiteY4" fmla="*/ 77872 h 1829007"/>
              <a:gd name="connsiteX5" fmla="*/ 153315 w 1224656"/>
              <a:gd name="connsiteY5" fmla="*/ 0 h 1829007"/>
              <a:gd name="connsiteX0" fmla="*/ 1224656 w 1224656"/>
              <a:gd name="connsiteY0" fmla="*/ 1829007 h 1829007"/>
              <a:gd name="connsiteX1" fmla="*/ 1154215 w 1224656"/>
              <a:gd name="connsiteY1" fmla="*/ 1758565 h 1829007"/>
              <a:gd name="connsiteX2" fmla="*/ 159544 w 1224656"/>
              <a:gd name="connsiteY2" fmla="*/ 763895 h 1829007"/>
              <a:gd name="connsiteX3" fmla="*/ 89744 w 1224656"/>
              <a:gd name="connsiteY3" fmla="*/ 77872 h 1829007"/>
              <a:gd name="connsiteX4" fmla="*/ 153315 w 1224656"/>
              <a:gd name="connsiteY4" fmla="*/ 0 h 182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656" h="1829007">
                <a:moveTo>
                  <a:pt x="1224656" y="1829007"/>
                </a:moveTo>
                <a:lnTo>
                  <a:pt x="1154215" y="1758565"/>
                </a:lnTo>
                <a:lnTo>
                  <a:pt x="159544" y="763895"/>
                </a:lnTo>
                <a:cubicBezTo>
                  <a:pt x="-26590" y="577761"/>
                  <a:pt x="-49857" y="289530"/>
                  <a:pt x="89744" y="77872"/>
                </a:cubicBezTo>
                <a:lnTo>
                  <a:pt x="153315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30699829-9421-BC32-D008-18D3C6101425}"/>
              </a:ext>
            </a:extLst>
          </p:cNvPr>
          <p:cNvSpPr>
            <a:spLocks/>
          </p:cNvSpPr>
          <p:nvPr userDrawn="1"/>
        </p:nvSpPr>
        <p:spPr bwMode="auto">
          <a:xfrm rot="2700000">
            <a:off x="9141640" y="1040337"/>
            <a:ext cx="3187991" cy="3194255"/>
          </a:xfrm>
          <a:custGeom>
            <a:avLst/>
            <a:gdLst>
              <a:gd name="connsiteX0" fmla="*/ 159586 w 3187991"/>
              <a:gd name="connsiteY0" fmla="*/ 159586 h 3194255"/>
              <a:gd name="connsiteX1" fmla="*/ 544860 w 3187991"/>
              <a:gd name="connsiteY1" fmla="*/ 0 h 3194255"/>
              <a:gd name="connsiteX2" fmla="*/ 2056479 w 3187991"/>
              <a:gd name="connsiteY2" fmla="*/ 0 h 3194255"/>
              <a:gd name="connsiteX3" fmla="*/ 3187991 w 3187991"/>
              <a:gd name="connsiteY3" fmla="*/ 1131513 h 3194255"/>
              <a:gd name="connsiteX4" fmla="*/ 3187991 w 3187991"/>
              <a:gd name="connsiteY4" fmla="*/ 2649395 h 3194255"/>
              <a:gd name="connsiteX5" fmla="*/ 2643131 w 3187991"/>
              <a:gd name="connsiteY5" fmla="*/ 3194255 h 3194255"/>
              <a:gd name="connsiteX6" fmla="*/ 544860 w 3187991"/>
              <a:gd name="connsiteY6" fmla="*/ 3194255 h 3194255"/>
              <a:gd name="connsiteX7" fmla="*/ 0 w 3187991"/>
              <a:gd name="connsiteY7" fmla="*/ 2649395 h 3194255"/>
              <a:gd name="connsiteX8" fmla="*/ 0 w 3187991"/>
              <a:gd name="connsiteY8" fmla="*/ 544860 h 3194255"/>
              <a:gd name="connsiteX9" fmla="*/ 159586 w 3187991"/>
              <a:gd name="connsiteY9" fmla="*/ 159586 h 319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7991" h="3194255">
                <a:moveTo>
                  <a:pt x="159586" y="159586"/>
                </a:moveTo>
                <a:cubicBezTo>
                  <a:pt x="258186" y="60985"/>
                  <a:pt x="394401" y="0"/>
                  <a:pt x="544860" y="0"/>
                </a:cubicBezTo>
                <a:lnTo>
                  <a:pt x="2056479" y="0"/>
                </a:lnTo>
                <a:lnTo>
                  <a:pt x="3187991" y="1131513"/>
                </a:lnTo>
                <a:lnTo>
                  <a:pt x="3187991" y="2649395"/>
                </a:lnTo>
                <a:cubicBezTo>
                  <a:pt x="3187991" y="2950313"/>
                  <a:pt x="2944049" y="3194255"/>
                  <a:pt x="2643131" y="3194255"/>
                </a:cubicBezTo>
                <a:lnTo>
                  <a:pt x="544860" y="3194255"/>
                </a:lnTo>
                <a:cubicBezTo>
                  <a:pt x="243942" y="3194255"/>
                  <a:pt x="0" y="2950313"/>
                  <a:pt x="0" y="2649395"/>
                </a:cubicBezTo>
                <a:lnTo>
                  <a:pt x="0" y="544860"/>
                </a:lnTo>
                <a:cubicBezTo>
                  <a:pt x="0" y="394401"/>
                  <a:pt x="60985" y="258186"/>
                  <a:pt x="159586" y="1595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7609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024-04 - IQV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8B1F425-7FCC-95EC-889D-1C469BA8156D}"/>
              </a:ext>
            </a:extLst>
          </p:cNvPr>
          <p:cNvSpPr>
            <a:spLocks/>
          </p:cNvSpPr>
          <p:nvPr userDrawn="1"/>
        </p:nvSpPr>
        <p:spPr>
          <a:xfrm rot="2700000">
            <a:off x="8997003" y="-456334"/>
            <a:ext cx="1658711" cy="5443918"/>
          </a:xfrm>
          <a:custGeom>
            <a:avLst/>
            <a:gdLst>
              <a:gd name="connsiteX0" fmla="*/ 291026 w 1987250"/>
              <a:gd name="connsiteY0" fmla="*/ 291026 h 6522188"/>
              <a:gd name="connsiteX1" fmla="*/ 993625 w 1987250"/>
              <a:gd name="connsiteY1" fmla="*/ 0 h 6522188"/>
              <a:gd name="connsiteX2" fmla="*/ 1987250 w 1987250"/>
              <a:gd name="connsiteY2" fmla="*/ 993625 h 6522188"/>
              <a:gd name="connsiteX3" fmla="*/ 1987250 w 1987250"/>
              <a:gd name="connsiteY3" fmla="*/ 5536869 h 6522188"/>
              <a:gd name="connsiteX4" fmla="*/ 1001931 w 1987250"/>
              <a:gd name="connsiteY4" fmla="*/ 6522188 h 6522188"/>
              <a:gd name="connsiteX5" fmla="*/ 0 w 1987250"/>
              <a:gd name="connsiteY5" fmla="*/ 5520256 h 6522188"/>
              <a:gd name="connsiteX6" fmla="*/ 0 w 1987250"/>
              <a:gd name="connsiteY6" fmla="*/ 993625 h 6522188"/>
              <a:gd name="connsiteX7" fmla="*/ 291026 w 1987250"/>
              <a:gd name="connsiteY7" fmla="*/ 291026 h 652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87250" h="6522188">
                <a:moveTo>
                  <a:pt x="291026" y="291026"/>
                </a:moveTo>
                <a:cubicBezTo>
                  <a:pt x="470837" y="111215"/>
                  <a:pt x="719243" y="0"/>
                  <a:pt x="993625" y="0"/>
                </a:cubicBezTo>
                <a:cubicBezTo>
                  <a:pt x="1542389" y="0"/>
                  <a:pt x="1987250" y="444861"/>
                  <a:pt x="1987250" y="993625"/>
                </a:cubicBezTo>
                <a:lnTo>
                  <a:pt x="1987250" y="5536869"/>
                </a:lnTo>
                <a:lnTo>
                  <a:pt x="1001931" y="6522188"/>
                </a:lnTo>
                <a:lnTo>
                  <a:pt x="0" y="5520256"/>
                </a:lnTo>
                <a:lnTo>
                  <a:pt x="0" y="993625"/>
                </a:lnTo>
                <a:cubicBezTo>
                  <a:pt x="0" y="719243"/>
                  <a:pt x="111216" y="470837"/>
                  <a:pt x="291026" y="2910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8CB6CB-17D6-9423-37F8-6EFC4880AECC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white">
          <a:xfrm>
            <a:off x="613608" y="1741713"/>
            <a:ext cx="5071843" cy="3374574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CA16036-B78E-0275-6CA7-911DE4060426}"/>
              </a:ext>
            </a:extLst>
          </p:cNvPr>
          <p:cNvSpPr>
            <a:spLocks/>
          </p:cNvSpPr>
          <p:nvPr userDrawn="1"/>
        </p:nvSpPr>
        <p:spPr>
          <a:xfrm rot="2700000">
            <a:off x="9736981" y="3459243"/>
            <a:ext cx="1658711" cy="3580309"/>
          </a:xfrm>
          <a:prstGeom prst="roundRect">
            <a:avLst>
              <a:gd name="adj" fmla="val 50000"/>
            </a:avLst>
          </a:prstGeom>
          <a:solidFill>
            <a:srgbClr val="7FD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lvl="0"/>
            <a:endParaRPr lang="en-US" sz="1600" err="1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BB13D00-4BF1-FD01-6A9F-B1CBB08123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520" y="812800"/>
            <a:ext cx="2247900" cy="406400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AE586FF-C25B-AF33-5F15-454F206B533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40637" y="1828800"/>
            <a:ext cx="4551363" cy="3581400"/>
          </a:xfrm>
          <a:custGeom>
            <a:avLst/>
            <a:gdLst>
              <a:gd name="connsiteX0" fmla="*/ 374319 w 5422900"/>
              <a:gd name="connsiteY0" fmla="*/ 0 h 4267200"/>
              <a:gd name="connsiteX1" fmla="*/ 5422900 w 5422900"/>
              <a:gd name="connsiteY1" fmla="*/ 0 h 4267200"/>
              <a:gd name="connsiteX2" fmla="*/ 5422900 w 5422900"/>
              <a:gd name="connsiteY2" fmla="*/ 4267200 h 4267200"/>
              <a:gd name="connsiteX3" fmla="*/ 374319 w 5422900"/>
              <a:gd name="connsiteY3" fmla="*/ 4267200 h 4267200"/>
              <a:gd name="connsiteX4" fmla="*/ 0 w 5422900"/>
              <a:gd name="connsiteY4" fmla="*/ 3892881 h 4267200"/>
              <a:gd name="connsiteX5" fmla="*/ 0 w 5422900"/>
              <a:gd name="connsiteY5" fmla="*/ 374319 h 4267200"/>
              <a:gd name="connsiteX6" fmla="*/ 374319 w 5422900"/>
              <a:gd name="connsiteY6" fmla="*/ 0 h 4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2900" h="4267200">
                <a:moveTo>
                  <a:pt x="374319" y="0"/>
                </a:moveTo>
                <a:lnTo>
                  <a:pt x="5422900" y="0"/>
                </a:lnTo>
                <a:lnTo>
                  <a:pt x="5422900" y="4267200"/>
                </a:lnTo>
                <a:lnTo>
                  <a:pt x="374319" y="4267200"/>
                </a:lnTo>
                <a:cubicBezTo>
                  <a:pt x="167588" y="4267200"/>
                  <a:pt x="0" y="4099612"/>
                  <a:pt x="0" y="3892881"/>
                </a:cubicBezTo>
                <a:lnTo>
                  <a:pt x="0" y="374319"/>
                </a:lnTo>
                <a:cubicBezTo>
                  <a:pt x="0" y="167588"/>
                  <a:pt x="167588" y="0"/>
                  <a:pt x="374319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800" b="0">
                <a:solidFill>
                  <a:srgbClr val="FF0000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FF0000"/>
                </a:solidFill>
              </a:rPr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0948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024-05 - IQV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>
            <a:extLst>
              <a:ext uri="{FF2B5EF4-FFF2-40B4-BE49-F238E27FC236}">
                <a16:creationId xmlns:a16="http://schemas.microsoft.com/office/drawing/2014/main" id="{9BE82380-4E70-46AE-92D4-098EF81513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613608" y="609600"/>
            <a:ext cx="6202680" cy="4678205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889AB6EA-4B7F-D626-10ED-8532995C41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585" y="5760594"/>
            <a:ext cx="2247900" cy="40640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480E36D-D806-7D05-D8DC-4ADC176E28F1}"/>
              </a:ext>
            </a:extLst>
          </p:cNvPr>
          <p:cNvSpPr/>
          <p:nvPr userDrawn="1"/>
        </p:nvSpPr>
        <p:spPr>
          <a:xfrm rot="13473600">
            <a:off x="9007218" y="-739919"/>
            <a:ext cx="2599744" cy="5533217"/>
          </a:xfrm>
          <a:custGeom>
            <a:avLst/>
            <a:gdLst>
              <a:gd name="connsiteX0" fmla="*/ 1378880 w 2599744"/>
              <a:gd name="connsiteY0" fmla="*/ 5533217 h 5533217"/>
              <a:gd name="connsiteX1" fmla="*/ 0 w 2599744"/>
              <a:gd name="connsiteY1" fmla="*/ 4132994 h 5533217"/>
              <a:gd name="connsiteX2" fmla="*/ 0 w 2599744"/>
              <a:gd name="connsiteY2" fmla="*/ 1299873 h 5533217"/>
              <a:gd name="connsiteX3" fmla="*/ 1299872 w 2599744"/>
              <a:gd name="connsiteY3" fmla="*/ 0 h 5533217"/>
              <a:gd name="connsiteX4" fmla="*/ 2599744 w 2599744"/>
              <a:gd name="connsiteY4" fmla="*/ 1299872 h 5533217"/>
              <a:gd name="connsiteX5" fmla="*/ 2599744 w 2599744"/>
              <a:gd name="connsiteY5" fmla="*/ 4330962 h 553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99744" h="5533217">
                <a:moveTo>
                  <a:pt x="1378880" y="5533217"/>
                </a:moveTo>
                <a:lnTo>
                  <a:pt x="0" y="4132994"/>
                </a:lnTo>
                <a:lnTo>
                  <a:pt x="0" y="1299873"/>
                </a:lnTo>
                <a:cubicBezTo>
                  <a:pt x="0" y="581972"/>
                  <a:pt x="581972" y="0"/>
                  <a:pt x="1299872" y="0"/>
                </a:cubicBezTo>
                <a:cubicBezTo>
                  <a:pt x="2017771" y="0"/>
                  <a:pt x="2599744" y="581973"/>
                  <a:pt x="2599744" y="1299872"/>
                </a:cubicBezTo>
                <a:lnTo>
                  <a:pt x="2599744" y="43309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79252B4-99CA-3419-840E-DA516CC6BEBB}"/>
              </a:ext>
            </a:extLst>
          </p:cNvPr>
          <p:cNvSpPr/>
          <p:nvPr userDrawn="1"/>
        </p:nvSpPr>
        <p:spPr>
          <a:xfrm rot="20457708">
            <a:off x="11186621" y="-13688"/>
            <a:ext cx="660198" cy="358286"/>
          </a:xfrm>
          <a:custGeom>
            <a:avLst/>
            <a:gdLst>
              <a:gd name="connsiteX0" fmla="*/ 318178 w 660198"/>
              <a:gd name="connsiteY0" fmla="*/ 0 h 358286"/>
              <a:gd name="connsiteX1" fmla="*/ 660198 w 660198"/>
              <a:gd name="connsiteY1" fmla="*/ 118023 h 358286"/>
              <a:gd name="connsiteX2" fmla="*/ 229425 w 660198"/>
              <a:gd name="connsiteY2" fmla="*/ 330222 h 358286"/>
              <a:gd name="connsiteX3" fmla="*/ 13408 w 660198"/>
              <a:gd name="connsiteY3" fmla="*/ 296211 h 358286"/>
              <a:gd name="connsiteX4" fmla="*/ 11570 w 660198"/>
              <a:gd name="connsiteY4" fmla="*/ 291615 h 358286"/>
              <a:gd name="connsiteX5" fmla="*/ 116362 w 660198"/>
              <a:gd name="connsiteY5" fmla="*/ 99498 h 35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0198" h="358286">
                <a:moveTo>
                  <a:pt x="318178" y="0"/>
                </a:moveTo>
                <a:lnTo>
                  <a:pt x="660198" y="118023"/>
                </a:lnTo>
                <a:lnTo>
                  <a:pt x="229425" y="330222"/>
                </a:lnTo>
                <a:cubicBezTo>
                  <a:pt x="69481" y="409276"/>
                  <a:pt x="13408" y="296211"/>
                  <a:pt x="13408" y="296211"/>
                </a:cubicBezTo>
                <a:lnTo>
                  <a:pt x="11570" y="291615"/>
                </a:lnTo>
                <a:cubicBezTo>
                  <a:pt x="-43583" y="178552"/>
                  <a:pt x="116362" y="99498"/>
                  <a:pt x="116362" y="99498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BAC8301-D0B3-F09B-8934-4C4BF853D744}"/>
              </a:ext>
            </a:extLst>
          </p:cNvPr>
          <p:cNvSpPr/>
          <p:nvPr userDrawn="1"/>
        </p:nvSpPr>
        <p:spPr>
          <a:xfrm rot="2700000">
            <a:off x="9373836" y="-702513"/>
            <a:ext cx="780382" cy="2913053"/>
          </a:xfrm>
          <a:custGeom>
            <a:avLst/>
            <a:gdLst>
              <a:gd name="connsiteX0" fmla="*/ 0 w 780382"/>
              <a:gd name="connsiteY0" fmla="*/ 780382 h 2913053"/>
              <a:gd name="connsiteX1" fmla="*/ 780382 w 780382"/>
              <a:gd name="connsiteY1" fmla="*/ 0 h 2913053"/>
              <a:gd name="connsiteX2" fmla="*/ 780382 w 780382"/>
              <a:gd name="connsiteY2" fmla="*/ 2522862 h 2913053"/>
              <a:gd name="connsiteX3" fmla="*/ 390191 w 780382"/>
              <a:gd name="connsiteY3" fmla="*/ 2913053 h 2913053"/>
              <a:gd name="connsiteX4" fmla="*/ 0 w 780382"/>
              <a:gd name="connsiteY4" fmla="*/ 2522862 h 2913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0382" h="2913053">
                <a:moveTo>
                  <a:pt x="0" y="780382"/>
                </a:moveTo>
                <a:lnTo>
                  <a:pt x="780382" y="0"/>
                </a:lnTo>
                <a:lnTo>
                  <a:pt x="780382" y="2522862"/>
                </a:lnTo>
                <a:cubicBezTo>
                  <a:pt x="780382" y="2738359"/>
                  <a:pt x="605688" y="2913053"/>
                  <a:pt x="390191" y="2913053"/>
                </a:cubicBezTo>
                <a:cubicBezTo>
                  <a:pt x="174694" y="2913053"/>
                  <a:pt x="0" y="2738359"/>
                  <a:pt x="0" y="252286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/>
            <a:endParaRPr lang="en-US" err="1">
              <a:solidFill>
                <a:schemeClr val="tx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103DB20-CA44-5144-7694-2FBF81D0EACA}"/>
              </a:ext>
            </a:extLst>
          </p:cNvPr>
          <p:cNvSpPr/>
          <p:nvPr userDrawn="1"/>
        </p:nvSpPr>
        <p:spPr>
          <a:xfrm rot="2700000">
            <a:off x="11469147" y="2339446"/>
            <a:ext cx="1193519" cy="1550166"/>
          </a:xfrm>
          <a:custGeom>
            <a:avLst/>
            <a:gdLst>
              <a:gd name="connsiteX0" fmla="*/ 0 w 1193519"/>
              <a:gd name="connsiteY0" fmla="*/ 0 h 1550166"/>
              <a:gd name="connsiteX1" fmla="*/ 1193519 w 1193519"/>
              <a:gd name="connsiteY1" fmla="*/ 1193519 h 1550166"/>
              <a:gd name="connsiteX2" fmla="*/ 1150445 w 1193519"/>
              <a:gd name="connsiteY2" fmla="*/ 1272877 h 1550166"/>
              <a:gd name="connsiteX3" fmla="*/ 628928 w 1193519"/>
              <a:gd name="connsiteY3" fmla="*/ 1550166 h 1550166"/>
              <a:gd name="connsiteX4" fmla="*/ 0 w 1193519"/>
              <a:gd name="connsiteY4" fmla="*/ 921238 h 1550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3519" h="1550166">
                <a:moveTo>
                  <a:pt x="0" y="0"/>
                </a:moveTo>
                <a:lnTo>
                  <a:pt x="1193519" y="1193519"/>
                </a:lnTo>
                <a:lnTo>
                  <a:pt x="1150445" y="1272877"/>
                </a:lnTo>
                <a:cubicBezTo>
                  <a:pt x="1037422" y="1440173"/>
                  <a:pt x="846020" y="1550166"/>
                  <a:pt x="628928" y="1550166"/>
                </a:cubicBezTo>
                <a:cubicBezTo>
                  <a:pt x="281581" y="1550166"/>
                  <a:pt x="0" y="1268585"/>
                  <a:pt x="0" y="921238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/>
            <a:endParaRPr lang="en-US" err="1"/>
          </a:p>
        </p:txBody>
      </p:sp>
    </p:spTree>
    <p:extLst>
      <p:ext uri="{BB962C8B-B14F-4D97-AF65-F5344CB8AC3E}">
        <p14:creationId xmlns:p14="http://schemas.microsoft.com/office/powerpoint/2010/main" val="150512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024-06 - IQV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E971393-FE1D-3B6A-5952-3200539F4C21}"/>
              </a:ext>
            </a:extLst>
          </p:cNvPr>
          <p:cNvSpPr/>
          <p:nvPr userDrawn="1"/>
        </p:nvSpPr>
        <p:spPr>
          <a:xfrm rot="18900000">
            <a:off x="9590939" y="-1090570"/>
            <a:ext cx="3074362" cy="4401184"/>
          </a:xfrm>
          <a:custGeom>
            <a:avLst/>
            <a:gdLst>
              <a:gd name="connsiteX0" fmla="*/ 906398 w 3074362"/>
              <a:gd name="connsiteY0" fmla="*/ 0 h 4401184"/>
              <a:gd name="connsiteX1" fmla="*/ 3074362 w 3074362"/>
              <a:gd name="connsiteY1" fmla="*/ 2167965 h 4401184"/>
              <a:gd name="connsiteX2" fmla="*/ 841143 w 3074362"/>
              <a:gd name="connsiteY2" fmla="*/ 4401184 h 4401184"/>
              <a:gd name="connsiteX3" fmla="*/ 334666 w 3074362"/>
              <a:gd name="connsiteY3" fmla="*/ 4401184 h 4401184"/>
              <a:gd name="connsiteX4" fmla="*/ 0 w 3074362"/>
              <a:gd name="connsiteY4" fmla="*/ 4066518 h 4401184"/>
              <a:gd name="connsiteX5" fmla="*/ 0 w 3074362"/>
              <a:gd name="connsiteY5" fmla="*/ 334667 h 4401184"/>
              <a:gd name="connsiteX6" fmla="*/ 334666 w 3074362"/>
              <a:gd name="connsiteY6" fmla="*/ 0 h 4401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74362" h="4401184">
                <a:moveTo>
                  <a:pt x="906398" y="0"/>
                </a:moveTo>
                <a:lnTo>
                  <a:pt x="3074362" y="2167965"/>
                </a:lnTo>
                <a:lnTo>
                  <a:pt x="841143" y="4401184"/>
                </a:lnTo>
                <a:lnTo>
                  <a:pt x="334666" y="4401184"/>
                </a:lnTo>
                <a:cubicBezTo>
                  <a:pt x="149835" y="4401184"/>
                  <a:pt x="0" y="4251349"/>
                  <a:pt x="0" y="4066518"/>
                </a:cubicBezTo>
                <a:lnTo>
                  <a:pt x="0" y="334667"/>
                </a:lnTo>
                <a:cubicBezTo>
                  <a:pt x="0" y="149835"/>
                  <a:pt x="149835" y="0"/>
                  <a:pt x="334666" y="0"/>
                </a:cubicBezTo>
                <a:close/>
              </a:path>
            </a:pathLst>
          </a:custGeom>
          <a:solidFill>
            <a:srgbClr val="140B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err="1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A9D7148-A6F2-CBCC-1252-9028ED2C858C}"/>
              </a:ext>
            </a:extLst>
          </p:cNvPr>
          <p:cNvSpPr/>
          <p:nvPr userDrawn="1"/>
        </p:nvSpPr>
        <p:spPr>
          <a:xfrm rot="2700000">
            <a:off x="6613319" y="-912201"/>
            <a:ext cx="3072335" cy="3072335"/>
          </a:xfrm>
          <a:custGeom>
            <a:avLst/>
            <a:gdLst>
              <a:gd name="connsiteX0" fmla="*/ 0 w 2777410"/>
              <a:gd name="connsiteY0" fmla="*/ 1975810 h 2777410"/>
              <a:gd name="connsiteX1" fmla="*/ 1975810 w 2777410"/>
              <a:gd name="connsiteY1" fmla="*/ 0 h 2777410"/>
              <a:gd name="connsiteX2" fmla="*/ 2540164 w 2777410"/>
              <a:gd name="connsiteY2" fmla="*/ 0 h 2777410"/>
              <a:gd name="connsiteX3" fmla="*/ 2777410 w 2777410"/>
              <a:gd name="connsiteY3" fmla="*/ 237247 h 2777410"/>
              <a:gd name="connsiteX4" fmla="*/ 2777410 w 2777410"/>
              <a:gd name="connsiteY4" fmla="*/ 2540163 h 2777410"/>
              <a:gd name="connsiteX5" fmla="*/ 2540163 w 2777410"/>
              <a:gd name="connsiteY5" fmla="*/ 2777410 h 2777410"/>
              <a:gd name="connsiteX6" fmla="*/ 237247 w 2777410"/>
              <a:gd name="connsiteY6" fmla="*/ 2777410 h 2777410"/>
              <a:gd name="connsiteX7" fmla="*/ 0 w 2777410"/>
              <a:gd name="connsiteY7" fmla="*/ 2540163 h 2777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77410" h="2777410">
                <a:moveTo>
                  <a:pt x="0" y="1975810"/>
                </a:moveTo>
                <a:lnTo>
                  <a:pt x="1975810" y="0"/>
                </a:lnTo>
                <a:lnTo>
                  <a:pt x="2540164" y="0"/>
                </a:lnTo>
                <a:cubicBezTo>
                  <a:pt x="2671191" y="0"/>
                  <a:pt x="2777410" y="106219"/>
                  <a:pt x="2777410" y="237247"/>
                </a:cubicBezTo>
                <a:lnTo>
                  <a:pt x="2777410" y="2540163"/>
                </a:lnTo>
                <a:cubicBezTo>
                  <a:pt x="2777410" y="2671191"/>
                  <a:pt x="2671191" y="2777410"/>
                  <a:pt x="2540163" y="2777410"/>
                </a:cubicBezTo>
                <a:lnTo>
                  <a:pt x="237247" y="2777410"/>
                </a:lnTo>
                <a:cubicBezTo>
                  <a:pt x="106220" y="2777410"/>
                  <a:pt x="0" y="2671190"/>
                  <a:pt x="0" y="2540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150474CF-7CCB-20DD-E6E1-8A9CD0E038C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2167720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3" imgH="473" progId="TCLayout.ActiveDocument.1">
                  <p:embed/>
                </p:oleObj>
              </mc:Choice>
              <mc:Fallback>
                <p:oleObj name="think-cell Slide" r:id="rId3" imgW="473" imgH="473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50474CF-7CCB-20DD-E6E1-8A9CD0E038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13DC1846-D39B-50FF-487A-FD15579093A3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white">
          <a:xfrm>
            <a:off x="613608" y="2049693"/>
            <a:ext cx="5593080" cy="2758614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FA3B847E-CEDD-4F28-13DA-54DB86046169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8579893" y="133677"/>
            <a:ext cx="2515488" cy="2515488"/>
          </a:xfrm>
          <a:custGeom>
            <a:avLst/>
            <a:gdLst>
              <a:gd name="T0" fmla="*/ 724 w 1691"/>
              <a:gd name="T1" fmla="*/ 1624 h 1691"/>
              <a:gd name="T2" fmla="*/ 67 w 1691"/>
              <a:gd name="T3" fmla="*/ 967 h 1691"/>
              <a:gd name="T4" fmla="*/ 67 w 1691"/>
              <a:gd name="T5" fmla="*/ 724 h 1691"/>
              <a:gd name="T6" fmla="*/ 724 w 1691"/>
              <a:gd name="T7" fmla="*/ 67 h 1691"/>
              <a:gd name="T8" fmla="*/ 967 w 1691"/>
              <a:gd name="T9" fmla="*/ 67 h 1691"/>
              <a:gd name="T10" fmla="*/ 1624 w 1691"/>
              <a:gd name="T11" fmla="*/ 724 h 1691"/>
              <a:gd name="T12" fmla="*/ 1624 w 1691"/>
              <a:gd name="T13" fmla="*/ 967 h 1691"/>
              <a:gd name="T14" fmla="*/ 967 w 1691"/>
              <a:gd name="T15" fmla="*/ 1624 h 1691"/>
              <a:gd name="T16" fmla="*/ 724 w 1691"/>
              <a:gd name="T17" fmla="*/ 1624 h 1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91" h="1691">
                <a:moveTo>
                  <a:pt x="724" y="1624"/>
                </a:moveTo>
                <a:cubicBezTo>
                  <a:pt x="67" y="967"/>
                  <a:pt x="67" y="967"/>
                  <a:pt x="67" y="967"/>
                </a:cubicBezTo>
                <a:cubicBezTo>
                  <a:pt x="0" y="900"/>
                  <a:pt x="0" y="791"/>
                  <a:pt x="67" y="724"/>
                </a:cubicBezTo>
                <a:cubicBezTo>
                  <a:pt x="724" y="67"/>
                  <a:pt x="724" y="67"/>
                  <a:pt x="724" y="67"/>
                </a:cubicBezTo>
                <a:cubicBezTo>
                  <a:pt x="791" y="0"/>
                  <a:pt x="900" y="0"/>
                  <a:pt x="967" y="67"/>
                </a:cubicBezTo>
                <a:cubicBezTo>
                  <a:pt x="1624" y="724"/>
                  <a:pt x="1624" y="724"/>
                  <a:pt x="1624" y="724"/>
                </a:cubicBezTo>
                <a:cubicBezTo>
                  <a:pt x="1691" y="791"/>
                  <a:pt x="1691" y="900"/>
                  <a:pt x="1624" y="967"/>
                </a:cubicBezTo>
                <a:cubicBezTo>
                  <a:pt x="967" y="1624"/>
                  <a:pt x="967" y="1624"/>
                  <a:pt x="967" y="1624"/>
                </a:cubicBezTo>
                <a:cubicBezTo>
                  <a:pt x="900" y="1691"/>
                  <a:pt x="791" y="1691"/>
                  <a:pt x="724" y="162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3">
            <a:extLst>
              <a:ext uri="{FF2B5EF4-FFF2-40B4-BE49-F238E27FC236}">
                <a16:creationId xmlns:a16="http://schemas.microsoft.com/office/drawing/2014/main" id="{0BB57922-089B-617B-DB05-C881EA21986B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 rot="16200000">
            <a:off x="7666727" y="-76160"/>
            <a:ext cx="4560732" cy="465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06C75E6-2F25-C869-52E2-8C5D355F51AF}"/>
              </a:ext>
            </a:extLst>
          </p:cNvPr>
          <p:cNvSpPr>
            <a:spLocks/>
          </p:cNvSpPr>
          <p:nvPr userDrawn="1"/>
        </p:nvSpPr>
        <p:spPr bwMode="auto">
          <a:xfrm rot="18900000">
            <a:off x="8399071" y="-1421668"/>
            <a:ext cx="2843336" cy="2843336"/>
          </a:xfrm>
          <a:custGeom>
            <a:avLst/>
            <a:gdLst>
              <a:gd name="connsiteX0" fmla="*/ 0 w 2843336"/>
              <a:gd name="connsiteY0" fmla="*/ 0 h 2843336"/>
              <a:gd name="connsiteX1" fmla="*/ 2843336 w 2843336"/>
              <a:gd name="connsiteY1" fmla="*/ 2843336 h 2843336"/>
              <a:gd name="connsiteX2" fmla="*/ 268488 w 2843336"/>
              <a:gd name="connsiteY2" fmla="*/ 2843336 h 2843336"/>
              <a:gd name="connsiteX3" fmla="*/ 0 w 2843336"/>
              <a:gd name="connsiteY3" fmla="*/ 2585131 h 2843336"/>
              <a:gd name="connsiteX0" fmla="*/ 2843336 w 2934776"/>
              <a:gd name="connsiteY0" fmla="*/ 2843336 h 2934776"/>
              <a:gd name="connsiteX1" fmla="*/ 268488 w 2934776"/>
              <a:gd name="connsiteY1" fmla="*/ 2843336 h 2934776"/>
              <a:gd name="connsiteX2" fmla="*/ 0 w 2934776"/>
              <a:gd name="connsiteY2" fmla="*/ 2585131 h 2934776"/>
              <a:gd name="connsiteX3" fmla="*/ 0 w 2934776"/>
              <a:gd name="connsiteY3" fmla="*/ 0 h 2934776"/>
              <a:gd name="connsiteX4" fmla="*/ 2934776 w 2934776"/>
              <a:gd name="connsiteY4" fmla="*/ 2934776 h 2934776"/>
              <a:gd name="connsiteX0" fmla="*/ 2843336 w 2843336"/>
              <a:gd name="connsiteY0" fmla="*/ 2843336 h 2843336"/>
              <a:gd name="connsiteX1" fmla="*/ 268488 w 2843336"/>
              <a:gd name="connsiteY1" fmla="*/ 2843336 h 2843336"/>
              <a:gd name="connsiteX2" fmla="*/ 0 w 2843336"/>
              <a:gd name="connsiteY2" fmla="*/ 2585131 h 2843336"/>
              <a:gd name="connsiteX3" fmla="*/ 0 w 2843336"/>
              <a:gd name="connsiteY3" fmla="*/ 0 h 284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3336" h="2843336">
                <a:moveTo>
                  <a:pt x="2843336" y="2843336"/>
                </a:moveTo>
                <a:lnTo>
                  <a:pt x="268488" y="2843336"/>
                </a:lnTo>
                <a:cubicBezTo>
                  <a:pt x="120207" y="2843336"/>
                  <a:pt x="0" y="2727734"/>
                  <a:pt x="0" y="2585131"/>
                </a:cubicBezTo>
                <a:lnTo>
                  <a:pt x="0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A10C533-42F2-F66F-9D74-979D4CA2EBD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5585" y="5760594"/>
            <a:ext cx="22479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606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024-07 - IQV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>
            <a:extLst>
              <a:ext uri="{FF2B5EF4-FFF2-40B4-BE49-F238E27FC236}">
                <a16:creationId xmlns:a16="http://schemas.microsoft.com/office/drawing/2014/main" id="{9BE82380-4E70-46AE-92D4-098EF81513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613608" y="1786095"/>
            <a:ext cx="5071843" cy="3285811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ct val="100000"/>
              </a:lnSpc>
              <a:defRPr sz="36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Divider title are 36pt Arial Bold sentence case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D67CFEF-F865-1F9D-9E2C-67AFFAA0CE63}"/>
              </a:ext>
            </a:extLst>
          </p:cNvPr>
          <p:cNvSpPr/>
          <p:nvPr userDrawn="1"/>
        </p:nvSpPr>
        <p:spPr>
          <a:xfrm rot="900000">
            <a:off x="10293886" y="-208160"/>
            <a:ext cx="964663" cy="4890833"/>
          </a:xfrm>
          <a:custGeom>
            <a:avLst/>
            <a:gdLst>
              <a:gd name="connsiteX0" fmla="*/ 0 w 964663"/>
              <a:gd name="connsiteY0" fmla="*/ 258480 h 4890833"/>
              <a:gd name="connsiteX1" fmla="*/ 964663 w 964663"/>
              <a:gd name="connsiteY1" fmla="*/ 0 h 4890833"/>
              <a:gd name="connsiteX2" fmla="*/ 964663 w 964663"/>
              <a:gd name="connsiteY2" fmla="*/ 4408501 h 4890833"/>
              <a:gd name="connsiteX3" fmla="*/ 482331 w 964663"/>
              <a:gd name="connsiteY3" fmla="*/ 4890833 h 4890833"/>
              <a:gd name="connsiteX4" fmla="*/ 482332 w 964663"/>
              <a:gd name="connsiteY4" fmla="*/ 4890832 h 4890833"/>
              <a:gd name="connsiteX5" fmla="*/ 0 w 964663"/>
              <a:gd name="connsiteY5" fmla="*/ 4408500 h 489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4663" h="4890833">
                <a:moveTo>
                  <a:pt x="0" y="258480"/>
                </a:moveTo>
                <a:lnTo>
                  <a:pt x="964663" y="0"/>
                </a:lnTo>
                <a:lnTo>
                  <a:pt x="964663" y="4408501"/>
                </a:lnTo>
                <a:cubicBezTo>
                  <a:pt x="964663" y="4674886"/>
                  <a:pt x="748716" y="4890833"/>
                  <a:pt x="482331" y="4890833"/>
                </a:cubicBezTo>
                <a:lnTo>
                  <a:pt x="482332" y="4890832"/>
                </a:lnTo>
                <a:cubicBezTo>
                  <a:pt x="215947" y="4890832"/>
                  <a:pt x="0" y="4674885"/>
                  <a:pt x="0" y="440850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BD764AA-01FA-C186-C3E0-47B71F33D2FE}"/>
              </a:ext>
            </a:extLst>
          </p:cNvPr>
          <p:cNvSpPr/>
          <p:nvPr userDrawn="1"/>
        </p:nvSpPr>
        <p:spPr>
          <a:xfrm rot="900000">
            <a:off x="10213216" y="2788075"/>
            <a:ext cx="964664" cy="4267468"/>
          </a:xfrm>
          <a:custGeom>
            <a:avLst/>
            <a:gdLst>
              <a:gd name="connsiteX0" fmla="*/ 385125 w 964664"/>
              <a:gd name="connsiteY0" fmla="*/ 9799 h 4267468"/>
              <a:gd name="connsiteX1" fmla="*/ 482332 w 964664"/>
              <a:gd name="connsiteY1" fmla="*/ 0 h 4267468"/>
              <a:gd name="connsiteX2" fmla="*/ 964664 w 964664"/>
              <a:gd name="connsiteY2" fmla="*/ 482332 h 4267468"/>
              <a:gd name="connsiteX3" fmla="*/ 964663 w 964664"/>
              <a:gd name="connsiteY3" fmla="*/ 4008987 h 4267468"/>
              <a:gd name="connsiteX4" fmla="*/ 0 w 964664"/>
              <a:gd name="connsiteY4" fmla="*/ 4267468 h 4267468"/>
              <a:gd name="connsiteX5" fmla="*/ 0 w 964664"/>
              <a:gd name="connsiteY5" fmla="*/ 482332 h 4267468"/>
              <a:gd name="connsiteX6" fmla="*/ 385125 w 964664"/>
              <a:gd name="connsiteY6" fmla="*/ 9799 h 426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4664" h="4267468">
                <a:moveTo>
                  <a:pt x="385125" y="9799"/>
                </a:moveTo>
                <a:cubicBezTo>
                  <a:pt x="416524" y="3374"/>
                  <a:pt x="449033" y="0"/>
                  <a:pt x="482332" y="0"/>
                </a:cubicBezTo>
                <a:cubicBezTo>
                  <a:pt x="748717" y="0"/>
                  <a:pt x="964664" y="215947"/>
                  <a:pt x="964664" y="482332"/>
                </a:cubicBezTo>
                <a:lnTo>
                  <a:pt x="964663" y="4008987"/>
                </a:lnTo>
                <a:lnTo>
                  <a:pt x="0" y="4267468"/>
                </a:lnTo>
                <a:lnTo>
                  <a:pt x="0" y="482332"/>
                </a:lnTo>
                <a:cubicBezTo>
                  <a:pt x="0" y="249245"/>
                  <a:pt x="165334" y="54775"/>
                  <a:pt x="385125" y="9799"/>
                </a:cubicBezTo>
                <a:close/>
              </a:path>
            </a:pathLst>
          </a:custGeom>
          <a:solidFill>
            <a:srgbClr val="140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l"/>
            <a:endParaRPr lang="en-US" sz="1600" err="1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6F09451-D001-7FD7-10AE-3FDD420C1A42}"/>
              </a:ext>
            </a:extLst>
          </p:cNvPr>
          <p:cNvCxnSpPr>
            <a:cxnSpLocks/>
          </p:cNvCxnSpPr>
          <p:nvPr userDrawn="1"/>
        </p:nvCxnSpPr>
        <p:spPr>
          <a:xfrm flipH="1">
            <a:off x="9810345" y="1"/>
            <a:ext cx="1794438" cy="685800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21C1E0A2-F05B-FF80-96D1-66F6D9FFBB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3330" y="735457"/>
            <a:ext cx="22479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70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82B9CECE-7D8F-8C4A-AFC6-A963B1F05594}"/>
              </a:ext>
            </a:extLst>
          </p:cNvPr>
          <p:cNvSpPr/>
          <p:nvPr userDrawn="1"/>
        </p:nvSpPr>
        <p:spPr>
          <a:xfrm>
            <a:off x="0" y="61263"/>
            <a:ext cx="255181" cy="849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chemeClr val="accent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1E79114-5B74-9547-8292-DAB8965D43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9005" y="506"/>
            <a:ext cx="11459359" cy="3428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2246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579722" y="3362246"/>
                </a:lnTo>
                <a:cubicBezTo>
                  <a:pt x="259550" y="3362246"/>
                  <a:pt x="0" y="3102696"/>
                  <a:pt x="0" y="2782524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18" name="Picture 17" descr="Takeda">
            <a:extLst>
              <a:ext uri="{FF2B5EF4-FFF2-40B4-BE49-F238E27FC236}">
                <a16:creationId xmlns:a16="http://schemas.microsoft.com/office/drawing/2014/main" id="{5F9376FC-2A9F-C644-AD88-C6E1B65B4D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3362752"/>
            <a:ext cx="2251710" cy="1248865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F5E8E0A-41D4-8346-9248-0B9AAC7123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3956816"/>
            <a:ext cx="7699670" cy="1015681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US"/>
              <a:t>Click to Add </a:t>
            </a:r>
            <a:br>
              <a:rPr lang="en-US"/>
            </a:br>
            <a:r>
              <a:rPr lang="en-US"/>
              <a:t>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A63B8E-5554-A04E-B4C5-97ECEE58B6CC}"/>
              </a:ext>
            </a:extLst>
          </p:cNvPr>
          <p:cNvSpPr/>
          <p:nvPr userDrawn="1"/>
        </p:nvSpPr>
        <p:spPr>
          <a:xfrm>
            <a:off x="749005" y="3764031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2637423-F180-3943-B758-C8CCFA816E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7327E43-4F43-914D-BE65-DB0ADB5A5E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94728" y="5256031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A23AA60-6137-8841-B2ED-51B2F2E5C1B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94728" y="5515045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BB4FEAB2-22C6-3446-B4D2-5B610A729B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94728" y="5769532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4085F378-E668-A648-B7B1-8C76C309ED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94728" y="4997510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1E31EF6-BED5-C14F-94AD-4E5C55B855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8" y="6027352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sp>
        <p:nvSpPr>
          <p:cNvPr id="9" name="スライド番号プレースホルダ 5">
            <a:extLst>
              <a:ext uri="{FF2B5EF4-FFF2-40B4-BE49-F238E27FC236}">
                <a16:creationId xmlns:a16="http://schemas.microsoft.com/office/drawing/2014/main" id="{82EE61F9-F20D-2043-6581-73E37F4FC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7AAE16C6-FCC3-9031-4B13-07C5728A6F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05" y="173140"/>
            <a:ext cx="1045935" cy="6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43586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4065">
          <p15:clr>
            <a:srgbClr val="FBAE40"/>
          </p15:clr>
        </p15:guide>
        <p15:guide id="2" orient="horz" pos="2364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902F3095-EA6E-F94A-AF04-18ED691DEB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66513" y="376180"/>
            <a:ext cx="6326533" cy="6108535"/>
          </a:xfrm>
          <a:custGeom>
            <a:avLst/>
            <a:gdLst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3409714 w 6462532"/>
              <a:gd name="connsiteY2" fmla="*/ 0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309764"/>
              <a:gd name="connsiteY0" fmla="*/ 3060215 h 6113033"/>
              <a:gd name="connsiteX1" fmla="*/ 3052818 w 7309764"/>
              <a:gd name="connsiteY1" fmla="*/ 7397 h 6113033"/>
              <a:gd name="connsiteX2" fmla="*/ 6592752 w 7309764"/>
              <a:gd name="connsiteY2" fmla="*/ 53695 h 6113033"/>
              <a:gd name="connsiteX3" fmla="*/ 6462532 w 7309764"/>
              <a:gd name="connsiteY3" fmla="*/ 3060215 h 6113033"/>
              <a:gd name="connsiteX4" fmla="*/ 6462532 w 7309764"/>
              <a:gd name="connsiteY4" fmla="*/ 3060215 h 6113033"/>
              <a:gd name="connsiteX5" fmla="*/ 3409714 w 7309764"/>
              <a:gd name="connsiteY5" fmla="*/ 6113033 h 6113033"/>
              <a:gd name="connsiteX6" fmla="*/ 3052818 w 7309764"/>
              <a:gd name="connsiteY6" fmla="*/ 6113033 h 6113033"/>
              <a:gd name="connsiteX7" fmla="*/ 0 w 7309764"/>
              <a:gd name="connsiteY7" fmla="*/ 3060215 h 6113033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6750471"/>
              <a:gd name="connsiteY0" fmla="*/ 3052818 h 6105636"/>
              <a:gd name="connsiteX1" fmla="*/ 3052818 w 6750471"/>
              <a:gd name="connsiteY1" fmla="*/ 0 h 6105636"/>
              <a:gd name="connsiteX2" fmla="*/ 6395982 w 6750471"/>
              <a:gd name="connsiteY2" fmla="*/ 11574 h 6105636"/>
              <a:gd name="connsiteX3" fmla="*/ 6462532 w 6750471"/>
              <a:gd name="connsiteY3" fmla="*/ 3052818 h 6105636"/>
              <a:gd name="connsiteX4" fmla="*/ 6462532 w 6750471"/>
              <a:gd name="connsiteY4" fmla="*/ 3052818 h 6105636"/>
              <a:gd name="connsiteX5" fmla="*/ 3409714 w 6750471"/>
              <a:gd name="connsiteY5" fmla="*/ 6105636 h 6105636"/>
              <a:gd name="connsiteX6" fmla="*/ 3052818 w 6750471"/>
              <a:gd name="connsiteY6" fmla="*/ 6105636 h 6105636"/>
              <a:gd name="connsiteX7" fmla="*/ 0 w 6750471"/>
              <a:gd name="connsiteY7" fmla="*/ 3052818 h 6105636"/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6395982 w 6462532"/>
              <a:gd name="connsiteY2" fmla="*/ 11574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6462532 w 6477004"/>
              <a:gd name="connsiteY4" fmla="*/ 3052819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5756477 w 6477004"/>
              <a:gd name="connsiteY4" fmla="*/ 3018095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3409714 w 6477004"/>
              <a:gd name="connsiteY4" fmla="*/ 6105637 h 6105637"/>
              <a:gd name="connsiteX5" fmla="*/ 3052818 w 6477004"/>
              <a:gd name="connsiteY5" fmla="*/ 6105637 h 6105637"/>
              <a:gd name="connsiteX6" fmla="*/ 0 w 6477004"/>
              <a:gd name="connsiteY6" fmla="*/ 3052819 h 6105637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462532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323635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326533"/>
              <a:gd name="connsiteY0" fmla="*/ 3052819 h 6108535"/>
              <a:gd name="connsiteX1" fmla="*/ 3052818 w 6326533"/>
              <a:gd name="connsiteY1" fmla="*/ 1 h 6108535"/>
              <a:gd name="connsiteX2" fmla="*/ 6326533 w 6326533"/>
              <a:gd name="connsiteY2" fmla="*/ 0 h 6108535"/>
              <a:gd name="connsiteX3" fmla="*/ 6323635 w 6326533"/>
              <a:gd name="connsiteY3" fmla="*/ 6108535 h 6108535"/>
              <a:gd name="connsiteX4" fmla="*/ 3409714 w 6326533"/>
              <a:gd name="connsiteY4" fmla="*/ 6105637 h 6108535"/>
              <a:gd name="connsiteX5" fmla="*/ 3052818 w 6326533"/>
              <a:gd name="connsiteY5" fmla="*/ 6105637 h 6108535"/>
              <a:gd name="connsiteX6" fmla="*/ 0 w 6326533"/>
              <a:gd name="connsiteY6" fmla="*/ 3052819 h 610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6533" h="6108535">
                <a:moveTo>
                  <a:pt x="0" y="3052819"/>
                </a:moveTo>
                <a:cubicBezTo>
                  <a:pt x="0" y="1366794"/>
                  <a:pt x="1366793" y="1"/>
                  <a:pt x="3052818" y="1"/>
                </a:cubicBezTo>
                <a:lnTo>
                  <a:pt x="6326533" y="0"/>
                </a:lnTo>
                <a:lnTo>
                  <a:pt x="6323635" y="6108535"/>
                </a:lnTo>
                <a:lnTo>
                  <a:pt x="3409714" y="6105637"/>
                </a:lnTo>
                <a:lnTo>
                  <a:pt x="3052818" y="6105637"/>
                </a:lnTo>
                <a:cubicBezTo>
                  <a:pt x="1366793" y="6105637"/>
                  <a:pt x="0" y="4738844"/>
                  <a:pt x="0" y="3052819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icture 8" descr="Takeda">
            <a:extLst>
              <a:ext uri="{FF2B5EF4-FFF2-40B4-BE49-F238E27FC236}">
                <a16:creationId xmlns:a16="http://schemas.microsoft.com/office/drawing/2014/main" id="{F83AE827-0C93-0344-8F1E-82C9D7F8C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917" y="-10972"/>
            <a:ext cx="2251710" cy="12488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219044E-3CA3-8043-AF11-ED42DE4ECF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730" y="6367253"/>
            <a:ext cx="1958578" cy="11746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5" name="スライド番号プレースホルダ 5">
            <a:extLst>
              <a:ext uri="{FF2B5EF4-FFF2-40B4-BE49-F238E27FC236}">
                <a16:creationId xmlns:a16="http://schemas.microsoft.com/office/drawing/2014/main" id="{2F8C23A8-9018-C219-99B0-95F005D797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41E41BB-0CAF-789B-DC28-CB816E9371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05" y="282094"/>
            <a:ext cx="1045935" cy="6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383962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A9F731-36D2-7ED7-86EF-90ED2CCCEC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726" y="6400509"/>
            <a:ext cx="902124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34367"/>
      </p:ext>
    </p:extLst>
  </p:cSld>
  <p:clrMapOvr>
    <a:masterClrMapping/>
  </p:clrMapOvr>
  <p:transition spd="slow">
    <p:push dir="u"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6862150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819C41-2A79-B54D-9C44-C619DA694E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2794BD-1A0D-7D48-855D-469111926B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-8600"/>
            <a:ext cx="2251710" cy="1248865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9909778-A51F-784D-ACA4-EC5DBA48BE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9" y="6319955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sp>
        <p:nvSpPr>
          <p:cNvPr id="5" name="スライド番号プレースホルダ 5">
            <a:extLst>
              <a:ext uri="{FF2B5EF4-FFF2-40B4-BE49-F238E27FC236}">
                <a16:creationId xmlns:a16="http://schemas.microsoft.com/office/drawing/2014/main" id="{1C7810EB-A482-94E4-0D2D-83CA38761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E172869-BD31-2536-5741-AA637A5FA8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05" y="173140"/>
            <a:ext cx="1045935" cy="6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49734"/>
      </p:ext>
    </p:extLst>
  </p:cSld>
  <p:clrMapOvr>
    <a:masterClrMapping/>
  </p:clrMapOvr>
  <p:transition spd="slow">
    <p:push dir="u"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9D56EC9D-658E-E6E2-F0D0-88A00C1747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38" y="173140"/>
            <a:ext cx="1045935" cy="662732"/>
          </a:xfrm>
          <a:prstGeom prst="rect">
            <a:avLst/>
          </a:prstGeom>
        </p:spPr>
      </p:pic>
      <p:sp>
        <p:nvSpPr>
          <p:cNvPr id="3" name="タイトル プレースホルダ 1">
            <a:extLst>
              <a:ext uri="{FF2B5EF4-FFF2-40B4-BE49-F238E27FC236}">
                <a16:creationId xmlns:a16="http://schemas.microsoft.com/office/drawing/2014/main" id="{E0877D54-D174-17B7-29CE-78459F9111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6400" y="161605"/>
            <a:ext cx="8869931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A05E19-0A64-B7D2-9591-F88E944CBF6C}"/>
              </a:ext>
            </a:extLst>
          </p:cNvPr>
          <p:cNvSpPr/>
          <p:nvPr userDrawn="1"/>
        </p:nvSpPr>
        <p:spPr>
          <a:xfrm>
            <a:off x="606078" y="6557108"/>
            <a:ext cx="1926810" cy="123111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lIns="0" tIns="0" rIns="0" bIns="0" rtlCol="0" anchor="ctr">
            <a:spAutoFit/>
          </a:bodyPr>
          <a:lstStyle/>
          <a:p>
            <a:r>
              <a:rPr lang="en-US" sz="800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3167021130"/>
      </p:ext>
    </p:extLst>
  </p:cSld>
  <p:clrMapOvr>
    <a:masterClrMapping/>
  </p:clrMapOvr>
  <p:transition spd="slow">
    <p:push dir="u"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691FF2E-5475-F733-582E-71E48A60303F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F8107EE-D7A6-E639-DE40-8F689798F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6084C2A-ED9D-57D3-C79E-96E27EEAA2B5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プレースホルダ 1">
            <a:extLst>
              <a:ext uri="{FF2B5EF4-FFF2-40B4-BE49-F238E27FC236}">
                <a16:creationId xmlns:a16="http://schemas.microsoft.com/office/drawing/2014/main" id="{5FB1F38C-D492-5D21-D093-6D3D72ACA2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371380572"/>
      </p:ext>
    </p:extLst>
  </p:cSld>
  <p:clrMapOvr>
    <a:masterClrMapping/>
  </p:clrMapOvr>
  <p:transition spd="slow">
    <p:push dir="u"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227913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US"/>
              <a:t>Click to add section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46656F8F-0621-5F47-BF80-4A4E365A2D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42541" y="-1"/>
            <a:ext cx="5565823" cy="6416675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158474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782524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0592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1188396" y="3358591"/>
                </a:lnTo>
                <a:cubicBezTo>
                  <a:pt x="848612" y="3356903"/>
                  <a:pt x="0" y="3267167"/>
                  <a:pt x="0" y="2946995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8E0E5E8-CA46-D524-599B-99B823DE024C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5A48A3C-D57A-846F-D3A5-322BEA984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61048C7-9E52-632B-169B-09AAE39C5528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6" name="スライド番号プレースホルダ 5">
            <a:extLst>
              <a:ext uri="{FF2B5EF4-FFF2-40B4-BE49-F238E27FC236}">
                <a16:creationId xmlns:a16="http://schemas.microsoft.com/office/drawing/2014/main" id="{DD4810F4-C852-380D-4A31-3E65F4694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46386517"/>
      </p:ext>
    </p:extLst>
  </p:cSld>
  <p:clrMapOvr>
    <a:masterClrMapping/>
  </p:clrMapOvr>
  <p:transition spd="slow">
    <p:push dir="u"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709C50A-25A5-7641-AAFB-B85296034B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6969" y="6194344"/>
            <a:ext cx="2678060" cy="16061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E62861-818A-CA4D-9EEF-1ABA93081F5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222" y="6574508"/>
            <a:ext cx="3511554" cy="93116"/>
          </a:xfrm>
          <a:prstGeom prst="rect">
            <a:avLst/>
          </a:prstGeom>
        </p:spPr>
      </p:pic>
      <p:pic>
        <p:nvPicPr>
          <p:cNvPr id="8" name="Picture 7" descr="Takeda">
            <a:extLst>
              <a:ext uri="{FF2B5EF4-FFF2-40B4-BE49-F238E27FC236}">
                <a16:creationId xmlns:a16="http://schemas.microsoft.com/office/drawing/2014/main" id="{AEF157DC-E05F-7D4B-934F-A345B93BFFF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217" y="5064019"/>
            <a:ext cx="2327564" cy="1290936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2293937"/>
            <a:ext cx="11591925" cy="2270125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3000"/>
            </a:lvl1pPr>
          </a:lstStyle>
          <a:p>
            <a:pPr lvl="0"/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119767528"/>
      </p:ext>
    </p:extLst>
  </p:cSld>
  <p:clrMapOvr>
    <a:masterClrMapping/>
  </p:clrMapOvr>
  <p:transition spd="slow">
    <p:push dir="u"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371959"/>
            <a:ext cx="11591925" cy="604471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ct val="100000"/>
              </a:lnSpc>
              <a:buNone/>
              <a:defRPr sz="3000"/>
            </a:lvl1pPr>
          </a:lstStyle>
          <a:p>
            <a:pPr lvl="0"/>
            <a:r>
              <a:rPr lang="en-US"/>
              <a:t>Blank slide</a:t>
            </a:r>
          </a:p>
        </p:txBody>
      </p:sp>
    </p:spTree>
    <p:extLst>
      <p:ext uri="{BB962C8B-B14F-4D97-AF65-F5344CB8AC3E}">
        <p14:creationId xmlns:p14="http://schemas.microsoft.com/office/powerpoint/2010/main" val="635104481"/>
      </p:ext>
    </p:extLst>
  </p:cSld>
  <p:clrMapOvr>
    <a:masterClrMapping/>
  </p:clrMapOvr>
  <p:transition spd="slow">
    <p:push dir="u"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BB454FD-9C16-FC47-B46E-667539457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3726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F3A49-7287-1C4D-93C8-50E3C0B4F1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99967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Footer Placeholder 8">
            <a:extLst>
              <a:ext uri="{FF2B5EF4-FFF2-40B4-BE49-F238E27FC236}">
                <a16:creationId xmlns:a16="http://schemas.microsoft.com/office/drawing/2014/main" id="{519BC59F-4516-0043-8BAC-F9FE45B6A9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0E2D4ABB-BC5B-754B-B0DE-676246A385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86528CE-2840-6C44-965A-04D8835743E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854E474F-30B0-604E-9699-287AC57CA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9681050-C142-4F4F-B3C6-6F52F3C55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10504E2-40F0-054E-8424-D247EF2CA2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73E75F2-7FFB-DC4C-8964-799372FCF5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EFA021E-A26E-9895-687B-17BEFBFE830E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558B0D5-FDE5-917C-2A22-BCBDB1F5AB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EAD9EA2-A8C5-77FD-3715-80B31D1AF301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10" name="タイトル プレースホルダ 1">
            <a:extLst>
              <a:ext uri="{FF2B5EF4-FFF2-40B4-BE49-F238E27FC236}">
                <a16:creationId xmlns:a16="http://schemas.microsoft.com/office/drawing/2014/main" id="{A986CD90-A571-4412-451C-E543328516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51387866"/>
      </p:ext>
    </p:extLst>
  </p:cSld>
  <p:clrMapOvr>
    <a:masterClrMapping/>
  </p:clrMapOvr>
  <p:transition spd="slow">
    <p:push dir="u"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B3311DE3-EC35-4C49-805E-57AB2D90E9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10743" y="1093767"/>
            <a:ext cx="7988356" cy="532290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8356" h="5135028">
                <a:moveTo>
                  <a:pt x="0" y="0"/>
                </a:moveTo>
                <a:lnTo>
                  <a:pt x="7988281" y="7569"/>
                </a:lnTo>
                <a:cubicBezTo>
                  <a:pt x="7989186" y="2154376"/>
                  <a:pt x="7981645" y="2988221"/>
                  <a:pt x="7982550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E4ACE247-6DA5-F044-A880-12BDFE1490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1397373C-4723-444D-99E3-0FBCAFDAD4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97730F84-B57E-C441-B81C-A0677388FA64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78815F79-70B9-A343-88C1-1B41F15106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6ACFB15D-3880-FB46-8B5A-E057FE4C9B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3CD883-F623-E54C-A27A-38B7EB9570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2D601E3-CC68-7845-AAF4-3AD141198B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35C4CA-674D-E6F4-4BAA-D7E0279BF99F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3E85523-47D6-148E-5917-A02D08D10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4B242D7-3E80-81E4-1C65-0B997D85F267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19" name="タイトル プレースホルダ 1">
            <a:extLst>
              <a:ext uri="{FF2B5EF4-FFF2-40B4-BE49-F238E27FC236}">
                <a16:creationId xmlns:a16="http://schemas.microsoft.com/office/drawing/2014/main" id="{E501A679-D5C2-5F5A-79A6-598D5C1AEA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603431097"/>
      </p:ext>
    </p:extLst>
  </p:cSld>
  <p:clrMapOvr>
    <a:masterClrMapping/>
  </p:clrMapOvr>
  <p:transition spd="slow">
    <p:push dir="u"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2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DA0F537B-2380-C640-8119-936AD77864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85454" y="-5494"/>
            <a:ext cx="6024384" cy="6863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4384"/>
              <a:gd name="connsiteY0" fmla="*/ 0 h 6857810"/>
              <a:gd name="connsiteX1" fmla="*/ 6015601 w 6024384"/>
              <a:gd name="connsiteY1" fmla="*/ 1730351 h 6857810"/>
              <a:gd name="connsiteX2" fmla="*/ 6024384 w 6024384"/>
              <a:gd name="connsiteY2" fmla="*/ 6857810 h 6857810"/>
              <a:gd name="connsiteX3" fmla="*/ 583404 w 6024384"/>
              <a:gd name="connsiteY3" fmla="*/ 6847589 h 6857810"/>
              <a:gd name="connsiteX4" fmla="*/ 3682 w 6024384"/>
              <a:gd name="connsiteY4" fmla="*/ 6267867 h 6857810"/>
              <a:gd name="connsiteX5" fmla="*/ 0 w 6024384"/>
              <a:gd name="connsiteY5" fmla="*/ 0 h 6857810"/>
              <a:gd name="connsiteX0" fmla="*/ 0 w 6024384"/>
              <a:gd name="connsiteY0" fmla="*/ 5684 h 6863494"/>
              <a:gd name="connsiteX1" fmla="*/ 6002349 w 6024384"/>
              <a:gd name="connsiteY1" fmla="*/ 0 h 6863494"/>
              <a:gd name="connsiteX2" fmla="*/ 6024384 w 6024384"/>
              <a:gd name="connsiteY2" fmla="*/ 6863494 h 6863494"/>
              <a:gd name="connsiteX3" fmla="*/ 583404 w 6024384"/>
              <a:gd name="connsiteY3" fmla="*/ 6853273 h 6863494"/>
              <a:gd name="connsiteX4" fmla="*/ 3682 w 6024384"/>
              <a:gd name="connsiteY4" fmla="*/ 6273551 h 6863494"/>
              <a:gd name="connsiteX5" fmla="*/ 0 w 6024384"/>
              <a:gd name="connsiteY5" fmla="*/ 5684 h 686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4384" h="6863494">
                <a:moveTo>
                  <a:pt x="0" y="5684"/>
                </a:moveTo>
                <a:lnTo>
                  <a:pt x="6002349" y="0"/>
                </a:lnTo>
                <a:cubicBezTo>
                  <a:pt x="6003254" y="2146807"/>
                  <a:pt x="6023479" y="4716687"/>
                  <a:pt x="6024384" y="6863494"/>
                </a:cubicBezTo>
                <a:lnTo>
                  <a:pt x="583404" y="6853273"/>
                </a:lnTo>
                <a:cubicBezTo>
                  <a:pt x="263232" y="6853273"/>
                  <a:pt x="3682" y="6593723"/>
                  <a:pt x="3682" y="6273551"/>
                </a:cubicBezTo>
                <a:cubicBezTo>
                  <a:pt x="-1963" y="4751114"/>
                  <a:pt x="5645" y="1528121"/>
                  <a:pt x="0" y="5684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59620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DBCF76-3461-2245-8BB1-FA50AE27F6CA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FB98B4FE-9AC1-D142-89B5-4D3791685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7D5A74AA-F0D3-9243-967D-FEA6F7A20B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5413722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16C870C-B0F9-5A43-81FD-66BD75CC33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C64E591A-1A88-9244-AC81-5B42BFE347C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3617ADC-67A3-2A4A-FCB5-45E7B8AA3CDC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CBA0A670-DE08-980A-AC3E-6FC0554A4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AC80F74-82FD-C9D4-4634-7765922003CD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39" name="タイトル プレースホルダ 1">
            <a:extLst>
              <a:ext uri="{FF2B5EF4-FFF2-40B4-BE49-F238E27FC236}">
                <a16:creationId xmlns:a16="http://schemas.microsoft.com/office/drawing/2014/main" id="{C88C1A5B-3A2D-2346-3B99-D5E077AD1A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9" y="195378"/>
            <a:ext cx="4689022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690917089"/>
      </p:ext>
    </p:extLst>
  </p:cSld>
  <p:clrMapOvr>
    <a:masterClrMapping/>
  </p:clrMapOvr>
  <p:transition spd="slow">
    <p:push dir="u"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7660042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36961" y="1093767"/>
            <a:ext cx="4069500" cy="5331536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9500" h="5131753">
                <a:moveTo>
                  <a:pt x="0" y="6946"/>
                </a:moveTo>
                <a:lnTo>
                  <a:pt x="4069425" y="0"/>
                </a:lnTo>
                <a:cubicBezTo>
                  <a:pt x="4070330" y="2146807"/>
                  <a:pt x="4062788" y="2966138"/>
                  <a:pt x="4063693" y="5112945"/>
                </a:cubicBezTo>
                <a:lnTo>
                  <a:pt x="596656" y="5131753"/>
                </a:lnTo>
                <a:cubicBezTo>
                  <a:pt x="276484" y="5131753"/>
                  <a:pt x="16934" y="4872203"/>
                  <a:pt x="16934" y="4552031"/>
                </a:cubicBezTo>
                <a:cubicBezTo>
                  <a:pt x="11289" y="3029594"/>
                  <a:pt x="5645" y="1529383"/>
                  <a:pt x="0" y="6946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Photo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334C6D4B-D00D-0346-BC97-8DCE371C28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1E1D8887-7EAE-1A40-9285-7C632FEAA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65B3EBD-E4F5-8E40-B07A-C04F3B1E7F2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6" name="スライド番号プレースホルダ 5">
            <a:extLst>
              <a:ext uri="{FF2B5EF4-FFF2-40B4-BE49-F238E27FC236}">
                <a16:creationId xmlns:a16="http://schemas.microsoft.com/office/drawing/2014/main" id="{3D5D14EF-A351-224D-8142-E1BEE44BB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4D0A49B6-0BCC-C545-BF97-504B63062F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82FCE78-36AB-904B-98A8-CE3FFB1555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7660041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2ECF95F-F25E-8248-A0F3-BB1749A1B40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49" y="1093767"/>
            <a:ext cx="7660041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6E23C2A-09D7-A515-F543-A6CED950E475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AFF1104-E879-1721-EAD6-0D993B846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7247DA5-BFFE-1E67-C11D-EA3F523F0E41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21" name="タイトル プレースホルダ 1">
            <a:extLst>
              <a:ext uri="{FF2B5EF4-FFF2-40B4-BE49-F238E27FC236}">
                <a16:creationId xmlns:a16="http://schemas.microsoft.com/office/drawing/2014/main" id="{EF363169-92A5-9787-7F1B-F23EA850D8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047681629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848993"/>
      </p:ext>
    </p:extLst>
  </p:cSld>
  <p:clrMapOvr>
    <a:masterClrMapping/>
  </p:clrMapOvr>
  <p:transition spd="slow">
    <p:push dir="u"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3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23708" y="-1378"/>
            <a:ext cx="4076946" cy="686084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  <a:gd name="connsiteX0" fmla="*/ 0 w 4082753"/>
              <a:gd name="connsiteY0" fmla="*/ 2 h 6874096"/>
              <a:gd name="connsiteX1" fmla="*/ 4082678 w 4082753"/>
              <a:gd name="connsiteY1" fmla="*/ 1742343 h 6874096"/>
              <a:gd name="connsiteX2" fmla="*/ 4076946 w 4082753"/>
              <a:gd name="connsiteY2" fmla="*/ 6855288 h 6874096"/>
              <a:gd name="connsiteX3" fmla="*/ 609909 w 4082753"/>
              <a:gd name="connsiteY3" fmla="*/ 6874096 h 6874096"/>
              <a:gd name="connsiteX4" fmla="*/ 30187 w 4082753"/>
              <a:gd name="connsiteY4" fmla="*/ 6294374 h 6874096"/>
              <a:gd name="connsiteX5" fmla="*/ 0 w 4082753"/>
              <a:gd name="connsiteY5" fmla="*/ 2 h 6874096"/>
              <a:gd name="connsiteX0" fmla="*/ 0 w 4095958"/>
              <a:gd name="connsiteY0" fmla="*/ 6946 h 6881040"/>
              <a:gd name="connsiteX1" fmla="*/ 4095930 w 4095958"/>
              <a:gd name="connsiteY1" fmla="*/ 0 h 6881040"/>
              <a:gd name="connsiteX2" fmla="*/ 4076946 w 4095958"/>
              <a:gd name="connsiteY2" fmla="*/ 6862232 h 6881040"/>
              <a:gd name="connsiteX3" fmla="*/ 609909 w 4095958"/>
              <a:gd name="connsiteY3" fmla="*/ 6881040 h 6881040"/>
              <a:gd name="connsiteX4" fmla="*/ 30187 w 4095958"/>
              <a:gd name="connsiteY4" fmla="*/ 6301318 h 6881040"/>
              <a:gd name="connsiteX5" fmla="*/ 0 w 4095958"/>
              <a:gd name="connsiteY5" fmla="*/ 6946 h 6881040"/>
              <a:gd name="connsiteX0" fmla="*/ 0 w 4076946"/>
              <a:gd name="connsiteY0" fmla="*/ 0 h 6874094"/>
              <a:gd name="connsiteX1" fmla="*/ 3870643 w 4076946"/>
              <a:gd name="connsiteY1" fmla="*/ 191837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0 h 6874094"/>
              <a:gd name="connsiteX1" fmla="*/ 4069426 w 4076946"/>
              <a:gd name="connsiteY1" fmla="*/ 19559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99710 h 6854535"/>
              <a:gd name="connsiteX1" fmla="*/ 4069426 w 4076946"/>
              <a:gd name="connsiteY1" fmla="*/ 0 h 6854535"/>
              <a:gd name="connsiteX2" fmla="*/ 4076946 w 4076946"/>
              <a:gd name="connsiteY2" fmla="*/ 6835727 h 6854535"/>
              <a:gd name="connsiteX3" fmla="*/ 609909 w 4076946"/>
              <a:gd name="connsiteY3" fmla="*/ 6854535 h 6854535"/>
              <a:gd name="connsiteX4" fmla="*/ 30187 w 4076946"/>
              <a:gd name="connsiteY4" fmla="*/ 6274813 h 6854535"/>
              <a:gd name="connsiteX5" fmla="*/ 0 w 4076946"/>
              <a:gd name="connsiteY5" fmla="*/ 99710 h 6854535"/>
              <a:gd name="connsiteX0" fmla="*/ 0 w 4076946"/>
              <a:gd name="connsiteY0" fmla="*/ 0 h 6860842"/>
              <a:gd name="connsiteX1" fmla="*/ 4069426 w 4076946"/>
              <a:gd name="connsiteY1" fmla="*/ 6307 h 6860842"/>
              <a:gd name="connsiteX2" fmla="*/ 4076946 w 4076946"/>
              <a:gd name="connsiteY2" fmla="*/ 6842034 h 6860842"/>
              <a:gd name="connsiteX3" fmla="*/ 609909 w 4076946"/>
              <a:gd name="connsiteY3" fmla="*/ 6860842 h 6860842"/>
              <a:gd name="connsiteX4" fmla="*/ 30187 w 4076946"/>
              <a:gd name="connsiteY4" fmla="*/ 6281120 h 6860842"/>
              <a:gd name="connsiteX5" fmla="*/ 0 w 4076946"/>
              <a:gd name="connsiteY5" fmla="*/ 0 h 686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6946" h="6860842">
                <a:moveTo>
                  <a:pt x="0" y="0"/>
                </a:moveTo>
                <a:lnTo>
                  <a:pt x="4069426" y="6307"/>
                </a:lnTo>
                <a:cubicBezTo>
                  <a:pt x="4070331" y="2153114"/>
                  <a:pt x="4076041" y="4695227"/>
                  <a:pt x="4076946" y="6842034"/>
                </a:cubicBezTo>
                <a:lnTo>
                  <a:pt x="609909" y="6860842"/>
                </a:lnTo>
                <a:cubicBezTo>
                  <a:pt x="289737" y="6860842"/>
                  <a:pt x="30187" y="6601292"/>
                  <a:pt x="30187" y="6281120"/>
                </a:cubicBezTo>
                <a:cubicBezTo>
                  <a:pt x="24542" y="4758683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Photo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130E5B-E573-584B-8C83-F8409492B14B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1" name="スライド番号プレースホルダ 5">
            <a:extLst>
              <a:ext uri="{FF2B5EF4-FFF2-40B4-BE49-F238E27FC236}">
                <a16:creationId xmlns:a16="http://schemas.microsoft.com/office/drawing/2014/main" id="{C55CC856-2ADD-F44F-96B6-03734457CC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DB94AACD-56D4-F146-AFC0-5CBE6630C5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3A8AA34-7C7D-A24F-AF24-5158DD2AB0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7660042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8F4B55CE-CF3E-7E44-A66A-599621CA5C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7660042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2704539-FB65-D1C9-D06A-76CD615842FB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B217885-32D9-7730-417A-14DADA2B7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4ABBA4E-93CE-E024-9E36-7C0878036C42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16" name="タイトル プレースホルダ 1">
            <a:extLst>
              <a:ext uri="{FF2B5EF4-FFF2-40B4-BE49-F238E27FC236}">
                <a16:creationId xmlns:a16="http://schemas.microsoft.com/office/drawing/2014/main" id="{DA9B0416-B96A-5752-AA81-2260E6586F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9" y="195378"/>
            <a:ext cx="6644178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01390950"/>
      </p:ext>
    </p:extLst>
  </p:cSld>
  <p:clrMapOvr>
    <a:masterClrMapping/>
  </p:clrMapOvr>
  <p:transition spd="slow">
    <p:push dir="u"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Image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21DF8897-54F9-C24F-8261-0C5418827A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0737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Insert Picture/Text Block</a:t>
            </a:r>
          </a:p>
          <a:p>
            <a:endParaRPr lang="en-US"/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8D6B3691-FCAC-8A46-AA30-DEB2A719C7B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11373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Picture/Text Block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A8F528A-C9DE-0B46-881A-43E0F9B6F6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44494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Picture/Text Block</a:t>
            </a:r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E01CF285-75D7-154A-ACF2-9393FB0B38D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77615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Picture/Text Block</a:t>
            </a:r>
          </a:p>
          <a:p>
            <a:endParaRPr lang="en-US"/>
          </a:p>
          <a:p>
            <a:endParaRPr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47FD433F-488A-9D46-BDF0-87D0F082AE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4EF39473-C435-3C4E-9C7B-048D52C3CC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FEF9AE6-D84E-9F43-9506-6676EC51B210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8" name="スライド番号プレースホルダ 5">
            <a:extLst>
              <a:ext uri="{FF2B5EF4-FFF2-40B4-BE49-F238E27FC236}">
                <a16:creationId xmlns:a16="http://schemas.microsoft.com/office/drawing/2014/main" id="{F964ADE6-9B0D-EC45-959C-FEEA5CDDFB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70D8562-3CE7-7044-9BB0-2068A81BF5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99C450B-0755-7D4A-9672-E700D6F2E5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05B1BEB-AC9F-9643-A446-ABE1DDB9614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F281956-1B89-F836-D1B7-D1D2F50E7605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A88FC24-7DD5-2466-5F6A-9C61D6CE7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949BA7F-C934-E0CE-BEBC-2E003761B02C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13" name="タイトル プレースホルダ 1">
            <a:extLst>
              <a:ext uri="{FF2B5EF4-FFF2-40B4-BE49-F238E27FC236}">
                <a16:creationId xmlns:a16="http://schemas.microsoft.com/office/drawing/2014/main" id="{8DDD2914-96DD-0F51-EE97-D86A6C1406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80396878"/>
      </p:ext>
    </p:extLst>
  </p:cSld>
  <p:clrMapOvr>
    <a:masterClrMapping/>
  </p:clrMapOvr>
  <p:transition spd="slow">
    <p:push dir="u"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11571628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Insert Chart</a:t>
            </a:r>
          </a:p>
        </p:txBody>
      </p:sp>
      <p:pic>
        <p:nvPicPr>
          <p:cNvPr id="11" name="Picture 10" descr="Takeda">
            <a:extLst>
              <a:ext uri="{FF2B5EF4-FFF2-40B4-BE49-F238E27FC236}">
                <a16:creationId xmlns:a16="http://schemas.microsoft.com/office/drawing/2014/main" id="{7EBA21A8-EE4B-6E4B-A794-3FEA5B1599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2DC26CE8-1DEF-EE42-861C-B0406E8DC2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36966D-3DF0-4D41-9D26-4860D147F807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600920FB-2D44-F645-865D-89FFECB09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7DE8F7E-1418-1C4C-A62B-2385714992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28A960D-6A45-6744-9BDB-7070B443CC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21493179-5EA4-604B-A9DF-BDA818F01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6BEE66D-DC3C-C7BC-D41A-0F529646E24A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D9C9130-1CFC-D8C7-DF13-5417D68E8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C4AE3C3-A3E7-AAAF-90E1-2CB5947ACD96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26" name="タイトル プレースホルダ 1">
            <a:extLst>
              <a:ext uri="{FF2B5EF4-FFF2-40B4-BE49-F238E27FC236}">
                <a16:creationId xmlns:a16="http://schemas.microsoft.com/office/drawing/2014/main" id="{EF4D906B-4204-F6C0-AAE3-6BA7AB202E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76281667"/>
      </p:ext>
    </p:extLst>
  </p:cSld>
  <p:clrMapOvr>
    <a:masterClrMapping/>
  </p:clrMapOvr>
  <p:transition spd="slow">
    <p:push dir="u"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4227225" y="1093767"/>
            <a:ext cx="7653625" cy="53229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Insert Chart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F65D74B-37DA-0D46-8B56-9B362C84E6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BF5F6A26-5AAA-884F-A319-DE9881530A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pic>
        <p:nvPicPr>
          <p:cNvPr id="12" name="Picture 11" descr="Takeda">
            <a:extLst>
              <a:ext uri="{FF2B5EF4-FFF2-40B4-BE49-F238E27FC236}">
                <a16:creationId xmlns:a16="http://schemas.microsoft.com/office/drawing/2014/main" id="{5D7AA9CA-E651-9E48-B0F3-BDDA45B353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5" name="Footer Placeholder 8">
            <a:extLst>
              <a:ext uri="{FF2B5EF4-FFF2-40B4-BE49-F238E27FC236}">
                <a16:creationId xmlns:a16="http://schemas.microsoft.com/office/drawing/2014/main" id="{7136781B-A49B-0A42-B748-01C379A12F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C2B0AC-7801-6C42-BA03-0669DC118159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4" name="スライド番号プレースホルダ 5">
            <a:extLst>
              <a:ext uri="{FF2B5EF4-FFF2-40B4-BE49-F238E27FC236}">
                <a16:creationId xmlns:a16="http://schemas.microsoft.com/office/drawing/2014/main" id="{71FCF96E-3BB8-0745-B029-6B6BE4291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75659DC-941F-AA40-8336-C3B1BF32BA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5375A5A-6A84-7145-B49C-982F846194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F7E9041-544E-3547-AC30-65F55E91E1E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6447FEE-DD91-0D7D-30BF-92324CA61A72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B4D528D-AA3B-E6FA-575F-F517E42D0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6AB8561-FFEA-3036-5009-5A1D4E2BA832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28" name="タイトル プレースホルダ 1">
            <a:extLst>
              <a:ext uri="{FF2B5EF4-FFF2-40B4-BE49-F238E27FC236}">
                <a16:creationId xmlns:a16="http://schemas.microsoft.com/office/drawing/2014/main" id="{AB9A9A6C-9D47-84AE-E394-BDADE7F5E5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84781256"/>
      </p:ext>
    </p:extLst>
  </p:cSld>
  <p:clrMapOvr>
    <a:masterClrMapping/>
  </p:clrMapOvr>
  <p:transition spd="slow">
    <p:push dir="u"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Insert Chart</a:t>
            </a:r>
          </a:p>
        </p:txBody>
      </p:sp>
      <p:sp>
        <p:nvSpPr>
          <p:cNvPr id="9" name="Chart Placeholder 7">
            <a:extLst>
              <a:ext uri="{FF2B5EF4-FFF2-40B4-BE49-F238E27FC236}">
                <a16:creationId xmlns:a16="http://schemas.microsoft.com/office/drawing/2014/main" id="{F1FC7466-185A-8B44-ABF0-5410C1127700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6206170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Insert Chart</a:t>
            </a:r>
          </a:p>
        </p:txBody>
      </p:sp>
      <p:pic>
        <p:nvPicPr>
          <p:cNvPr id="10" name="Picture 9" descr="Takeda">
            <a:extLst>
              <a:ext uri="{FF2B5EF4-FFF2-40B4-BE49-F238E27FC236}">
                <a16:creationId xmlns:a16="http://schemas.microsoft.com/office/drawing/2014/main" id="{F183604A-2112-D443-8B35-2DFEE7121A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4" name="Footer Placeholder 8">
            <a:extLst>
              <a:ext uri="{FF2B5EF4-FFF2-40B4-BE49-F238E27FC236}">
                <a16:creationId xmlns:a16="http://schemas.microsoft.com/office/drawing/2014/main" id="{C2587943-8F51-3542-B7BE-578171944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79FB0B-7616-F04F-9B4C-586869A82E96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1C168495-CA79-E440-A93B-B87B367483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6F06E4B-A978-4E46-AE6C-67B54F7E3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60366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FF373A1-4E48-6C48-A075-153436CF76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1149" y="1093767"/>
            <a:ext cx="1160366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57652C0-BD27-1CA3-2016-2F9A1667987E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546043A-0854-DFD2-CB84-50F2BE24E2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E500DEC-8731-F3B9-132A-9A080A200B88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31" name="タイトル プレースホルダ 1">
            <a:extLst>
              <a:ext uri="{FF2B5EF4-FFF2-40B4-BE49-F238E27FC236}">
                <a16:creationId xmlns:a16="http://schemas.microsoft.com/office/drawing/2014/main" id="{3986B3A4-93D8-D449-63AA-90789FC98E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  <p:sp>
        <p:nvSpPr>
          <p:cNvPr id="32" name="スライド番号プレースホルダ 5">
            <a:extLst>
              <a:ext uri="{FF2B5EF4-FFF2-40B4-BE49-F238E27FC236}">
                <a16:creationId xmlns:a16="http://schemas.microsoft.com/office/drawing/2014/main" id="{E670B423-B4E9-87B4-9679-442A7808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14164813"/>
      </p:ext>
    </p:extLst>
  </p:cSld>
  <p:clrMapOvr>
    <a:masterClrMapping/>
  </p:clrMapOvr>
  <p:transition spd="slow">
    <p:push dir="u"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4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Insert Chart</a:t>
            </a:r>
          </a:p>
        </p:txBody>
      </p:sp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8D9BD23C-1777-C442-B4B0-BADF450483EA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4217095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Insert Chart</a:t>
            </a:r>
          </a:p>
        </p:txBody>
      </p:sp>
      <p:sp>
        <p:nvSpPr>
          <p:cNvPr id="11" name="Chart Placeholder 7">
            <a:extLst>
              <a:ext uri="{FF2B5EF4-FFF2-40B4-BE49-F238E27FC236}">
                <a16:creationId xmlns:a16="http://schemas.microsoft.com/office/drawing/2014/main" id="{2D7D413C-2FF1-204A-83C6-B7426603B7C2}"/>
              </a:ext>
            </a:extLst>
          </p:cNvPr>
          <p:cNvSpPr>
            <a:spLocks noGrp="1"/>
          </p:cNvSpPr>
          <p:nvPr>
            <p:ph type="chart" sz="quarter" idx="23" hasCustomPrompt="1"/>
          </p:nvPr>
        </p:nvSpPr>
        <p:spPr>
          <a:xfrm>
            <a:off x="8123041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Insert Chart</a:t>
            </a:r>
          </a:p>
        </p:txBody>
      </p:sp>
      <p:pic>
        <p:nvPicPr>
          <p:cNvPr id="13" name="Picture 12" descr="Takeda">
            <a:extLst>
              <a:ext uri="{FF2B5EF4-FFF2-40B4-BE49-F238E27FC236}">
                <a16:creationId xmlns:a16="http://schemas.microsoft.com/office/drawing/2014/main" id="{0C4979BF-EBB2-214C-8087-7AC4B2163D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47DB5E3C-7053-3645-A234-760F5ED12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EFC8CB7-67E9-8A46-B53F-F34ACE18BE87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5EB1023E-4E73-AD49-83B0-D7B458250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4942DB0C-137A-4E4C-B926-77CEECC512A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D1171B1-AEC6-164D-8FE0-E0B9353A55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66C4AA1F-8B09-5544-9C70-388A6E2940C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A748CA9-FA36-61F8-0F39-9C1479399F1D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B635036-9C55-DF25-7D3B-527767EBC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F3898BF-9803-7D22-5D9D-4730ED886A1A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28" name="タイトル プレースホルダ 1">
            <a:extLst>
              <a:ext uri="{FF2B5EF4-FFF2-40B4-BE49-F238E27FC236}">
                <a16:creationId xmlns:a16="http://schemas.microsoft.com/office/drawing/2014/main" id="{C82116F1-19C2-1023-EEB5-222A23E32E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468720628"/>
      </p:ext>
    </p:extLst>
  </p:cSld>
  <p:clrMapOvr>
    <a:masterClrMapping/>
  </p:clrMapOvr>
  <p:transition spd="slow">
    <p:push dir="u"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103901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413" imgH="416" progId="TCLayout.ActiveDocument.1">
                  <p:embed/>
                </p:oleObj>
              </mc:Choice>
              <mc:Fallback>
                <p:oleObj name="think-cell Slide" r:id="rId7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2700" b="1" i="0" baseline="0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54735" y="963405"/>
            <a:ext cx="1108252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600" b="0" dirty="0"/>
            </a:lvl1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4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B742FD1E-2165-4AB1-8A30-619C4B90E182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54735" y="6447954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/>
              <a:t>Source: …</a:t>
            </a:r>
          </a:p>
        </p:txBody>
      </p:sp>
      <p:pic>
        <p:nvPicPr>
          <p:cNvPr id="20" name="Picture 19" descr="Takeda">
            <a:extLst>
              <a:ext uri="{FF2B5EF4-FFF2-40B4-BE49-F238E27FC236}">
                <a16:creationId xmlns:a16="http://schemas.microsoft.com/office/drawing/2014/main" id="{FF0102D2-AA69-44E2-523D-2A3EDD2109B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1" name="スライド番号プレースホルダ 5">
            <a:extLst>
              <a:ext uri="{FF2B5EF4-FFF2-40B4-BE49-F238E27FC236}">
                <a16:creationId xmlns:a16="http://schemas.microsoft.com/office/drawing/2014/main" id="{BED4D6A1-CDF6-471E-01DB-C79237E363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8D2BAC9-9C8A-0462-2B8A-E92A4EF7E7D8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30D7B7E-3E7C-79B2-8C6A-EB743D7DC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C681E24-86DE-C42C-711A-EDBE0776991A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>
                <a:solidFill>
                  <a:schemeClr val="bg1"/>
                </a:solidFill>
              </a:endParaRPr>
            </a:p>
          </p:txBody>
        </p:sp>
      </p:grpSp>
      <p:sp>
        <p:nvSpPr>
          <p:cNvPr id="29" name="タイトル プレースホルダ 1">
            <a:extLst>
              <a:ext uri="{FF2B5EF4-FFF2-40B4-BE49-F238E27FC236}">
                <a16:creationId xmlns:a16="http://schemas.microsoft.com/office/drawing/2014/main" id="{5C85B329-585D-B771-AD53-B156BF8AEA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629277015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936072393"/>
      </p:ext>
    </p:extLst>
  </p:cSld>
  <p:clrMapOvr>
    <a:masterClrMapping/>
  </p:clrMapOvr>
  <p:transition spd="slow">
    <p:push dir="u"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BB8CCC40-C641-96DB-7027-FDBEB06E068E}"/>
              </a:ext>
            </a:extLst>
          </p:cNvPr>
          <p:cNvSpPr/>
          <p:nvPr userDrawn="1"/>
        </p:nvSpPr>
        <p:spPr>
          <a:xfrm flipH="1">
            <a:off x="10356472" y="1581064"/>
            <a:ext cx="817088" cy="72174"/>
          </a:xfrm>
          <a:custGeom>
            <a:avLst/>
            <a:gdLst>
              <a:gd name="connsiteX0" fmla="*/ 86976 w 817088"/>
              <a:gd name="connsiteY0" fmla="*/ 0 h 72174"/>
              <a:gd name="connsiteX1" fmla="*/ 0 w 817088"/>
              <a:gd name="connsiteY1" fmla="*/ 72174 h 72174"/>
              <a:gd name="connsiteX2" fmla="*/ 86976 w 817088"/>
              <a:gd name="connsiteY2" fmla="*/ 72174 h 72174"/>
              <a:gd name="connsiteX3" fmla="*/ 730112 w 817088"/>
              <a:gd name="connsiteY3" fmla="*/ 0 h 72174"/>
              <a:gd name="connsiteX4" fmla="*/ 730112 w 817088"/>
              <a:gd name="connsiteY4" fmla="*/ 72174 h 72174"/>
              <a:gd name="connsiteX5" fmla="*/ 817088 w 817088"/>
              <a:gd name="connsiteY5" fmla="*/ 72174 h 7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088" h="72174">
                <a:moveTo>
                  <a:pt x="86976" y="0"/>
                </a:moveTo>
                <a:lnTo>
                  <a:pt x="0" y="72174"/>
                </a:lnTo>
                <a:lnTo>
                  <a:pt x="86976" y="72174"/>
                </a:lnTo>
                <a:close/>
                <a:moveTo>
                  <a:pt x="730112" y="0"/>
                </a:moveTo>
                <a:lnTo>
                  <a:pt x="730112" y="72174"/>
                </a:lnTo>
                <a:lnTo>
                  <a:pt x="817088" y="72174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kumimoji="1"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56B9CA1-2969-83D3-4197-0E4BD5754043}"/>
              </a:ext>
            </a:extLst>
          </p:cNvPr>
          <p:cNvSpPr/>
          <p:nvPr userDrawn="1"/>
        </p:nvSpPr>
        <p:spPr>
          <a:xfrm flipH="1">
            <a:off x="5692123" y="1581064"/>
            <a:ext cx="817088" cy="72174"/>
          </a:xfrm>
          <a:custGeom>
            <a:avLst/>
            <a:gdLst>
              <a:gd name="connsiteX0" fmla="*/ 86976 w 817088"/>
              <a:gd name="connsiteY0" fmla="*/ 0 h 72174"/>
              <a:gd name="connsiteX1" fmla="*/ 0 w 817088"/>
              <a:gd name="connsiteY1" fmla="*/ 72174 h 72174"/>
              <a:gd name="connsiteX2" fmla="*/ 86976 w 817088"/>
              <a:gd name="connsiteY2" fmla="*/ 72174 h 72174"/>
              <a:gd name="connsiteX3" fmla="*/ 730112 w 817088"/>
              <a:gd name="connsiteY3" fmla="*/ 0 h 72174"/>
              <a:gd name="connsiteX4" fmla="*/ 730112 w 817088"/>
              <a:gd name="connsiteY4" fmla="*/ 72174 h 72174"/>
              <a:gd name="connsiteX5" fmla="*/ 817088 w 817088"/>
              <a:gd name="connsiteY5" fmla="*/ 72174 h 7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088" h="72174">
                <a:moveTo>
                  <a:pt x="86976" y="0"/>
                </a:moveTo>
                <a:lnTo>
                  <a:pt x="0" y="72174"/>
                </a:lnTo>
                <a:lnTo>
                  <a:pt x="86976" y="72174"/>
                </a:lnTo>
                <a:close/>
                <a:moveTo>
                  <a:pt x="730112" y="0"/>
                </a:moveTo>
                <a:lnTo>
                  <a:pt x="730112" y="72174"/>
                </a:lnTo>
                <a:lnTo>
                  <a:pt x="817088" y="72174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kumimoji="1"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7D09073F-072C-FA82-84C3-FC09265F45D7}"/>
              </a:ext>
            </a:extLst>
          </p:cNvPr>
          <p:cNvSpPr/>
          <p:nvPr userDrawn="1"/>
        </p:nvSpPr>
        <p:spPr>
          <a:xfrm flipH="1">
            <a:off x="3359948" y="1581064"/>
            <a:ext cx="817088" cy="72174"/>
          </a:xfrm>
          <a:custGeom>
            <a:avLst/>
            <a:gdLst>
              <a:gd name="connsiteX0" fmla="*/ 86976 w 817088"/>
              <a:gd name="connsiteY0" fmla="*/ 0 h 72174"/>
              <a:gd name="connsiteX1" fmla="*/ 0 w 817088"/>
              <a:gd name="connsiteY1" fmla="*/ 72174 h 72174"/>
              <a:gd name="connsiteX2" fmla="*/ 86976 w 817088"/>
              <a:gd name="connsiteY2" fmla="*/ 72174 h 72174"/>
              <a:gd name="connsiteX3" fmla="*/ 730112 w 817088"/>
              <a:gd name="connsiteY3" fmla="*/ 0 h 72174"/>
              <a:gd name="connsiteX4" fmla="*/ 730112 w 817088"/>
              <a:gd name="connsiteY4" fmla="*/ 72174 h 72174"/>
              <a:gd name="connsiteX5" fmla="*/ 817088 w 817088"/>
              <a:gd name="connsiteY5" fmla="*/ 72174 h 7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088" h="72174">
                <a:moveTo>
                  <a:pt x="86976" y="0"/>
                </a:moveTo>
                <a:lnTo>
                  <a:pt x="0" y="72174"/>
                </a:lnTo>
                <a:lnTo>
                  <a:pt x="86976" y="72174"/>
                </a:lnTo>
                <a:close/>
                <a:moveTo>
                  <a:pt x="730112" y="0"/>
                </a:moveTo>
                <a:lnTo>
                  <a:pt x="730112" y="72174"/>
                </a:lnTo>
                <a:lnTo>
                  <a:pt x="817088" y="72174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kumimoji="1"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D681B3C4-5061-B6EC-2044-5D5C9623D988}"/>
              </a:ext>
            </a:extLst>
          </p:cNvPr>
          <p:cNvSpPr/>
          <p:nvPr userDrawn="1"/>
        </p:nvSpPr>
        <p:spPr>
          <a:xfrm flipH="1">
            <a:off x="1027773" y="1581064"/>
            <a:ext cx="817088" cy="72174"/>
          </a:xfrm>
          <a:custGeom>
            <a:avLst/>
            <a:gdLst>
              <a:gd name="connsiteX0" fmla="*/ 86976 w 817088"/>
              <a:gd name="connsiteY0" fmla="*/ 0 h 72174"/>
              <a:gd name="connsiteX1" fmla="*/ 0 w 817088"/>
              <a:gd name="connsiteY1" fmla="*/ 72174 h 72174"/>
              <a:gd name="connsiteX2" fmla="*/ 86976 w 817088"/>
              <a:gd name="connsiteY2" fmla="*/ 72174 h 72174"/>
              <a:gd name="connsiteX3" fmla="*/ 730112 w 817088"/>
              <a:gd name="connsiteY3" fmla="*/ 0 h 72174"/>
              <a:gd name="connsiteX4" fmla="*/ 730112 w 817088"/>
              <a:gd name="connsiteY4" fmla="*/ 72174 h 72174"/>
              <a:gd name="connsiteX5" fmla="*/ 817088 w 817088"/>
              <a:gd name="connsiteY5" fmla="*/ 72174 h 7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088" h="72174">
                <a:moveTo>
                  <a:pt x="86976" y="0"/>
                </a:moveTo>
                <a:lnTo>
                  <a:pt x="0" y="72174"/>
                </a:lnTo>
                <a:lnTo>
                  <a:pt x="86976" y="72174"/>
                </a:lnTo>
                <a:close/>
                <a:moveTo>
                  <a:pt x="730112" y="0"/>
                </a:moveTo>
                <a:lnTo>
                  <a:pt x="730112" y="72174"/>
                </a:lnTo>
                <a:lnTo>
                  <a:pt x="817088" y="72174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kumimoji="1"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9D3DBB6-684D-A820-2BAF-2D28C0A3225F}"/>
              </a:ext>
            </a:extLst>
          </p:cNvPr>
          <p:cNvSpPr/>
          <p:nvPr userDrawn="1"/>
        </p:nvSpPr>
        <p:spPr>
          <a:xfrm>
            <a:off x="7579328" y="5918640"/>
            <a:ext cx="1707030" cy="11147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26000">
                <a:schemeClr val="accent1"/>
              </a:gs>
            </a:gsLst>
            <a:lin ang="8100000" scaled="1"/>
          </a:gradFill>
          <a:ln w="28575"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57B7D57B-FAD2-F9C2-E4E5-7F4FF05AD4EF}"/>
              </a:ext>
            </a:extLst>
          </p:cNvPr>
          <p:cNvSpPr/>
          <p:nvPr userDrawn="1"/>
        </p:nvSpPr>
        <p:spPr>
          <a:xfrm flipH="1">
            <a:off x="8020396" y="1581064"/>
            <a:ext cx="817088" cy="72174"/>
          </a:xfrm>
          <a:custGeom>
            <a:avLst/>
            <a:gdLst>
              <a:gd name="connsiteX0" fmla="*/ 86976 w 817088"/>
              <a:gd name="connsiteY0" fmla="*/ 0 h 72174"/>
              <a:gd name="connsiteX1" fmla="*/ 0 w 817088"/>
              <a:gd name="connsiteY1" fmla="*/ 72174 h 72174"/>
              <a:gd name="connsiteX2" fmla="*/ 86976 w 817088"/>
              <a:gd name="connsiteY2" fmla="*/ 72174 h 72174"/>
              <a:gd name="connsiteX3" fmla="*/ 730112 w 817088"/>
              <a:gd name="connsiteY3" fmla="*/ 0 h 72174"/>
              <a:gd name="connsiteX4" fmla="*/ 730112 w 817088"/>
              <a:gd name="connsiteY4" fmla="*/ 72174 h 72174"/>
              <a:gd name="connsiteX5" fmla="*/ 817088 w 817088"/>
              <a:gd name="connsiteY5" fmla="*/ 72174 h 7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088" h="72174">
                <a:moveTo>
                  <a:pt x="86976" y="0"/>
                </a:moveTo>
                <a:lnTo>
                  <a:pt x="0" y="72174"/>
                </a:lnTo>
                <a:lnTo>
                  <a:pt x="86976" y="72174"/>
                </a:lnTo>
                <a:close/>
                <a:moveTo>
                  <a:pt x="730112" y="0"/>
                </a:moveTo>
                <a:lnTo>
                  <a:pt x="730112" y="72174"/>
                </a:lnTo>
                <a:lnTo>
                  <a:pt x="817088" y="72174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kumimoji="1"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406680E-39A3-13EA-E855-4C8444B58BC2}"/>
              </a:ext>
            </a:extLst>
          </p:cNvPr>
          <p:cNvSpPr/>
          <p:nvPr userDrawn="1"/>
        </p:nvSpPr>
        <p:spPr>
          <a:xfrm>
            <a:off x="7305895" y="1652588"/>
            <a:ext cx="2253895" cy="4352099"/>
          </a:xfrm>
          <a:prstGeom prst="roundRect">
            <a:avLst>
              <a:gd name="adj" fmla="val 36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sp>
        <p:nvSpPr>
          <p:cNvPr id="30" name="Arc 29">
            <a:extLst>
              <a:ext uri="{FF2B5EF4-FFF2-40B4-BE49-F238E27FC236}">
                <a16:creationId xmlns:a16="http://schemas.microsoft.com/office/drawing/2014/main" id="{150FE981-894A-BCD3-ECAF-32C17660AECB}"/>
              </a:ext>
            </a:extLst>
          </p:cNvPr>
          <p:cNvSpPr>
            <a:spLocks/>
          </p:cNvSpPr>
          <p:nvPr userDrawn="1"/>
        </p:nvSpPr>
        <p:spPr>
          <a:xfrm>
            <a:off x="8088098" y="1141797"/>
            <a:ext cx="689304" cy="689302"/>
          </a:xfrm>
          <a:prstGeom prst="arc">
            <a:avLst>
              <a:gd name="adj1" fmla="val 1012564"/>
              <a:gd name="adj2" fmla="val 9785797"/>
            </a:avLst>
          </a:prstGeom>
          <a:solidFill>
            <a:schemeClr val="bg1"/>
          </a:solidFill>
          <a:ln w="28575">
            <a:noFill/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lvl="0" algn="ctr"/>
            <a:endParaRPr kumimoji="1"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1A51776-76B5-E935-DE3D-15D4BDC62B76}"/>
              </a:ext>
            </a:extLst>
          </p:cNvPr>
          <p:cNvSpPr/>
          <p:nvPr userDrawn="1"/>
        </p:nvSpPr>
        <p:spPr>
          <a:xfrm>
            <a:off x="2914977" y="5918640"/>
            <a:ext cx="1707030" cy="11147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26000">
                <a:schemeClr val="accent1"/>
              </a:gs>
            </a:gsLst>
            <a:lin ang="8100000" scaled="1"/>
          </a:gradFill>
          <a:ln w="28575"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989F5A5-D601-2CAA-03EC-E8E2C095955F}"/>
              </a:ext>
            </a:extLst>
          </p:cNvPr>
          <p:cNvSpPr/>
          <p:nvPr userDrawn="1"/>
        </p:nvSpPr>
        <p:spPr>
          <a:xfrm>
            <a:off x="5247153" y="5918640"/>
            <a:ext cx="1707030" cy="11147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26000">
                <a:schemeClr val="accent1"/>
              </a:gs>
            </a:gsLst>
            <a:lin ang="8100000" scaled="1"/>
          </a:gradFill>
          <a:ln w="28575"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2AF651B-654A-EDC3-B4C9-9FD953D4227E}"/>
              </a:ext>
            </a:extLst>
          </p:cNvPr>
          <p:cNvSpPr/>
          <p:nvPr userDrawn="1"/>
        </p:nvSpPr>
        <p:spPr>
          <a:xfrm>
            <a:off x="9911500" y="5918640"/>
            <a:ext cx="1707030" cy="11147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26000">
                <a:schemeClr val="accent1"/>
              </a:gs>
            </a:gsLst>
            <a:lin ang="8100000" scaled="1"/>
          </a:gradFill>
          <a:ln w="28575"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604DF96-61C4-F1D2-FE8F-10727EF1F944}"/>
              </a:ext>
            </a:extLst>
          </p:cNvPr>
          <p:cNvSpPr/>
          <p:nvPr userDrawn="1"/>
        </p:nvSpPr>
        <p:spPr>
          <a:xfrm>
            <a:off x="582802" y="5918640"/>
            <a:ext cx="1707030" cy="111479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>
                  <a:lumMod val="75000"/>
                </a:schemeClr>
              </a:gs>
              <a:gs pos="26000">
                <a:schemeClr val="accent1"/>
              </a:gs>
            </a:gsLst>
            <a:lin ang="8100000" scaled="1"/>
          </a:gradFill>
          <a:ln w="28575"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69061C6-CE5B-B547-D749-5F0019BB2483}"/>
              </a:ext>
            </a:extLst>
          </p:cNvPr>
          <p:cNvSpPr/>
          <p:nvPr userDrawn="1"/>
        </p:nvSpPr>
        <p:spPr>
          <a:xfrm>
            <a:off x="309369" y="1652588"/>
            <a:ext cx="2253895" cy="4352099"/>
          </a:xfrm>
          <a:prstGeom prst="roundRect">
            <a:avLst>
              <a:gd name="adj" fmla="val 36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0F8B4CE-8192-2347-307D-E1C78F61CD3B}"/>
              </a:ext>
            </a:extLst>
          </p:cNvPr>
          <p:cNvSpPr/>
          <p:nvPr userDrawn="1"/>
        </p:nvSpPr>
        <p:spPr>
          <a:xfrm>
            <a:off x="2641544" y="1652588"/>
            <a:ext cx="2253895" cy="4352099"/>
          </a:xfrm>
          <a:prstGeom prst="roundRect">
            <a:avLst>
              <a:gd name="adj" fmla="val 36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B31E162-C544-790A-02CF-CCDC99C035E3}"/>
              </a:ext>
            </a:extLst>
          </p:cNvPr>
          <p:cNvSpPr/>
          <p:nvPr userDrawn="1"/>
        </p:nvSpPr>
        <p:spPr>
          <a:xfrm>
            <a:off x="4973720" y="1652588"/>
            <a:ext cx="2253895" cy="4352099"/>
          </a:xfrm>
          <a:prstGeom prst="roundRect">
            <a:avLst>
              <a:gd name="adj" fmla="val 36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E02B9B6-1BA4-085C-8AAC-4715FB50848A}"/>
              </a:ext>
            </a:extLst>
          </p:cNvPr>
          <p:cNvSpPr/>
          <p:nvPr userDrawn="1"/>
        </p:nvSpPr>
        <p:spPr>
          <a:xfrm>
            <a:off x="9638068" y="1652588"/>
            <a:ext cx="2253895" cy="4352099"/>
          </a:xfrm>
          <a:prstGeom prst="roundRect">
            <a:avLst>
              <a:gd name="adj" fmla="val 3685"/>
            </a:avLst>
          </a:prstGeom>
          <a:solidFill>
            <a:schemeClr val="bg1"/>
          </a:solidFill>
          <a:ln w="28575">
            <a:noFill/>
          </a:ln>
          <a:effectLst>
            <a:outerShdw blurRad="635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sp>
        <p:nvSpPr>
          <p:cNvPr id="27" name="Free-form: Shape 12">
            <a:extLst>
              <a:ext uri="{FF2B5EF4-FFF2-40B4-BE49-F238E27FC236}">
                <a16:creationId xmlns:a16="http://schemas.microsoft.com/office/drawing/2014/main" id="{6EB5FC17-822D-2EA9-0401-31CBFEA3D7B5}"/>
              </a:ext>
            </a:extLst>
          </p:cNvPr>
          <p:cNvSpPr>
            <a:spLocks/>
          </p:cNvSpPr>
          <p:nvPr userDrawn="1"/>
        </p:nvSpPr>
        <p:spPr>
          <a:xfrm rot="5400000" flipV="1">
            <a:off x="8158454" y="1223965"/>
            <a:ext cx="548778" cy="548776"/>
          </a:xfrm>
          <a:prstGeom prst="ellipse">
            <a:avLst/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43" name="Arc 42">
            <a:extLst>
              <a:ext uri="{FF2B5EF4-FFF2-40B4-BE49-F238E27FC236}">
                <a16:creationId xmlns:a16="http://schemas.microsoft.com/office/drawing/2014/main" id="{87301BB7-5700-771A-45E0-146387A34D29}"/>
              </a:ext>
            </a:extLst>
          </p:cNvPr>
          <p:cNvSpPr>
            <a:spLocks/>
          </p:cNvSpPr>
          <p:nvPr userDrawn="1"/>
        </p:nvSpPr>
        <p:spPr>
          <a:xfrm>
            <a:off x="5755992" y="1141797"/>
            <a:ext cx="689304" cy="689302"/>
          </a:xfrm>
          <a:prstGeom prst="arc">
            <a:avLst>
              <a:gd name="adj1" fmla="val 1012564"/>
              <a:gd name="adj2" fmla="val 9785797"/>
            </a:avLst>
          </a:prstGeom>
          <a:solidFill>
            <a:schemeClr val="bg1"/>
          </a:solidFill>
          <a:ln w="28575">
            <a:noFill/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lvl="0" algn="ctr"/>
            <a:endParaRPr kumimoji="1" lang="en-US"/>
          </a:p>
        </p:txBody>
      </p:sp>
      <p:sp>
        <p:nvSpPr>
          <p:cNvPr id="45" name="Arc 44">
            <a:extLst>
              <a:ext uri="{FF2B5EF4-FFF2-40B4-BE49-F238E27FC236}">
                <a16:creationId xmlns:a16="http://schemas.microsoft.com/office/drawing/2014/main" id="{83C91DD5-C665-57A4-7EC3-DB64F6B43DF1}"/>
              </a:ext>
            </a:extLst>
          </p:cNvPr>
          <p:cNvSpPr>
            <a:spLocks/>
          </p:cNvSpPr>
          <p:nvPr userDrawn="1"/>
        </p:nvSpPr>
        <p:spPr>
          <a:xfrm>
            <a:off x="3423816" y="1141797"/>
            <a:ext cx="689304" cy="689302"/>
          </a:xfrm>
          <a:prstGeom prst="arc">
            <a:avLst>
              <a:gd name="adj1" fmla="val 1012564"/>
              <a:gd name="adj2" fmla="val 9785797"/>
            </a:avLst>
          </a:prstGeom>
          <a:solidFill>
            <a:schemeClr val="bg1"/>
          </a:solidFill>
          <a:ln w="28575">
            <a:noFill/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lvl="0" algn="ctr"/>
            <a:endParaRPr kumimoji="1" lang="en-US"/>
          </a:p>
        </p:txBody>
      </p:sp>
      <p:sp>
        <p:nvSpPr>
          <p:cNvPr id="47" name="Arc 46">
            <a:extLst>
              <a:ext uri="{FF2B5EF4-FFF2-40B4-BE49-F238E27FC236}">
                <a16:creationId xmlns:a16="http://schemas.microsoft.com/office/drawing/2014/main" id="{35426396-02B4-2687-9F3A-F85B11A10A52}"/>
              </a:ext>
            </a:extLst>
          </p:cNvPr>
          <p:cNvSpPr>
            <a:spLocks/>
          </p:cNvSpPr>
          <p:nvPr userDrawn="1"/>
        </p:nvSpPr>
        <p:spPr>
          <a:xfrm>
            <a:off x="1091641" y="1141797"/>
            <a:ext cx="689304" cy="689302"/>
          </a:xfrm>
          <a:prstGeom prst="arc">
            <a:avLst>
              <a:gd name="adj1" fmla="val 1012564"/>
              <a:gd name="adj2" fmla="val 9785797"/>
            </a:avLst>
          </a:prstGeom>
          <a:solidFill>
            <a:schemeClr val="bg1"/>
          </a:solidFill>
          <a:ln w="28575">
            <a:noFill/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lvl="0" algn="ctr"/>
            <a:endParaRPr kumimoji="1" lang="en-US"/>
          </a:p>
        </p:txBody>
      </p:sp>
      <p:sp>
        <p:nvSpPr>
          <p:cNvPr id="18" name="Free-form: Shape 12">
            <a:extLst>
              <a:ext uri="{FF2B5EF4-FFF2-40B4-BE49-F238E27FC236}">
                <a16:creationId xmlns:a16="http://schemas.microsoft.com/office/drawing/2014/main" id="{4C8D73C9-A398-4DF6-7A7A-754BCED2888A}"/>
              </a:ext>
            </a:extLst>
          </p:cNvPr>
          <p:cNvSpPr>
            <a:spLocks/>
          </p:cNvSpPr>
          <p:nvPr userDrawn="1"/>
        </p:nvSpPr>
        <p:spPr>
          <a:xfrm rot="5400000" flipV="1">
            <a:off x="1161928" y="1233489"/>
            <a:ext cx="548778" cy="548776"/>
          </a:xfrm>
          <a:prstGeom prst="ellipse">
            <a:avLst/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5" name="Free-form: Shape 12">
            <a:extLst>
              <a:ext uri="{FF2B5EF4-FFF2-40B4-BE49-F238E27FC236}">
                <a16:creationId xmlns:a16="http://schemas.microsoft.com/office/drawing/2014/main" id="{2EAB9B80-63F6-16A6-F0B1-0073CC5CE558}"/>
              </a:ext>
            </a:extLst>
          </p:cNvPr>
          <p:cNvSpPr>
            <a:spLocks/>
          </p:cNvSpPr>
          <p:nvPr userDrawn="1"/>
        </p:nvSpPr>
        <p:spPr>
          <a:xfrm rot="5400000" flipV="1">
            <a:off x="3494103" y="1233489"/>
            <a:ext cx="548778" cy="548776"/>
          </a:xfrm>
          <a:prstGeom prst="ellipse">
            <a:avLst/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6" name="Free-form: Shape 12">
            <a:extLst>
              <a:ext uri="{FF2B5EF4-FFF2-40B4-BE49-F238E27FC236}">
                <a16:creationId xmlns:a16="http://schemas.microsoft.com/office/drawing/2014/main" id="{C5098663-E38B-5C10-2107-D280889927F2}"/>
              </a:ext>
            </a:extLst>
          </p:cNvPr>
          <p:cNvSpPr>
            <a:spLocks/>
          </p:cNvSpPr>
          <p:nvPr userDrawn="1"/>
        </p:nvSpPr>
        <p:spPr>
          <a:xfrm rot="5400000" flipV="1">
            <a:off x="5826278" y="1233489"/>
            <a:ext cx="548778" cy="548776"/>
          </a:xfrm>
          <a:prstGeom prst="ellipse">
            <a:avLst/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49" name="Arc 48">
            <a:extLst>
              <a:ext uri="{FF2B5EF4-FFF2-40B4-BE49-F238E27FC236}">
                <a16:creationId xmlns:a16="http://schemas.microsoft.com/office/drawing/2014/main" id="{1640C619-6FD9-0019-2633-2B9C8FC2EEE5}"/>
              </a:ext>
            </a:extLst>
          </p:cNvPr>
          <p:cNvSpPr>
            <a:spLocks/>
          </p:cNvSpPr>
          <p:nvPr userDrawn="1"/>
        </p:nvSpPr>
        <p:spPr>
          <a:xfrm>
            <a:off x="10420340" y="1141797"/>
            <a:ext cx="689304" cy="689302"/>
          </a:xfrm>
          <a:prstGeom prst="arc">
            <a:avLst>
              <a:gd name="adj1" fmla="val 1012564"/>
              <a:gd name="adj2" fmla="val 9785797"/>
            </a:avLst>
          </a:prstGeom>
          <a:solidFill>
            <a:schemeClr val="bg1"/>
          </a:solidFill>
          <a:ln w="28575">
            <a:noFill/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lvl="0" algn="ctr"/>
            <a:endParaRPr kumimoji="1" lang="en-US"/>
          </a:p>
        </p:txBody>
      </p:sp>
      <p:sp>
        <p:nvSpPr>
          <p:cNvPr id="28" name="Free-form: Shape 12">
            <a:extLst>
              <a:ext uri="{FF2B5EF4-FFF2-40B4-BE49-F238E27FC236}">
                <a16:creationId xmlns:a16="http://schemas.microsoft.com/office/drawing/2014/main" id="{8E6E85D4-1593-D342-2F2F-98CD7B9401E0}"/>
              </a:ext>
            </a:extLst>
          </p:cNvPr>
          <p:cNvSpPr>
            <a:spLocks/>
          </p:cNvSpPr>
          <p:nvPr userDrawn="1"/>
        </p:nvSpPr>
        <p:spPr>
          <a:xfrm rot="5400000" flipV="1">
            <a:off x="10490627" y="1233489"/>
            <a:ext cx="548778" cy="548776"/>
          </a:xfrm>
          <a:prstGeom prst="ellipse">
            <a:avLst/>
          </a:prstGeom>
          <a:solidFill>
            <a:schemeClr val="bg1"/>
          </a:solidFill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E9506469-5329-3A23-FDFE-4245AF14B9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5061" y="1994963"/>
            <a:ext cx="1882511" cy="38748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Enter text</a:t>
            </a:r>
          </a:p>
        </p:txBody>
      </p:sp>
    </p:spTree>
    <p:extLst>
      <p:ext uri="{BB962C8B-B14F-4D97-AF65-F5344CB8AC3E}">
        <p14:creationId xmlns:p14="http://schemas.microsoft.com/office/powerpoint/2010/main" val="726571293"/>
      </p:ext>
    </p:extLst>
  </p:cSld>
  <p:clrMapOvr>
    <a:masterClrMapping/>
  </p:clrMapOvr>
  <p:transition spd="slow">
    <p:push dir="u"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82B9CECE-7D8F-8C4A-AFC6-A963B1F05594}"/>
              </a:ext>
            </a:extLst>
          </p:cNvPr>
          <p:cNvSpPr/>
          <p:nvPr userDrawn="1"/>
        </p:nvSpPr>
        <p:spPr>
          <a:xfrm>
            <a:off x="0" y="61263"/>
            <a:ext cx="255181" cy="849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chemeClr val="accent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1E79114-5B74-9547-8292-DAB8965D43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9005" y="506"/>
            <a:ext cx="11459359" cy="3428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2246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579722" y="3362246"/>
                </a:lnTo>
                <a:cubicBezTo>
                  <a:pt x="259550" y="3362246"/>
                  <a:pt x="0" y="3102696"/>
                  <a:pt x="0" y="2782524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18" name="Picture 17" descr="Takeda">
            <a:extLst>
              <a:ext uri="{FF2B5EF4-FFF2-40B4-BE49-F238E27FC236}">
                <a16:creationId xmlns:a16="http://schemas.microsoft.com/office/drawing/2014/main" id="{5F9376FC-2A9F-C644-AD88-C6E1B65B4D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3362752"/>
            <a:ext cx="2251710" cy="1248865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F5E8E0A-41D4-8346-9248-0B9AAC7123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3956816"/>
            <a:ext cx="7699670" cy="1015681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US"/>
              <a:t>Click to Add </a:t>
            </a:r>
            <a:br>
              <a:rPr lang="en-US"/>
            </a:br>
            <a:r>
              <a:rPr lang="en-US"/>
              <a:t>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A63B8E-5554-A04E-B4C5-97ECEE58B6CC}"/>
              </a:ext>
            </a:extLst>
          </p:cNvPr>
          <p:cNvSpPr/>
          <p:nvPr userDrawn="1"/>
        </p:nvSpPr>
        <p:spPr>
          <a:xfrm>
            <a:off x="749005" y="3764031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2637423-F180-3943-B758-C8CCFA816E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7327E43-4F43-914D-BE65-DB0ADB5A5E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94728" y="5256031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A23AA60-6137-8841-B2ED-51B2F2E5C1B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94728" y="5515045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BB4FEAB2-22C6-3446-B4D2-5B610A729B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94728" y="5769532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4085F378-E668-A648-B7B1-8C76C309ED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94728" y="4997510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1E31EF6-BED5-C14F-94AD-4E5C55B855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8" y="6027352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525466316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4065">
          <p15:clr>
            <a:srgbClr val="FBAE40"/>
          </p15:clr>
        </p15:guide>
        <p15:guide id="2" orient="horz" pos="2364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67CB7-1682-0C4E-8B4B-D005FC947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434" y="70478"/>
            <a:ext cx="9428068" cy="67625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B9CC78-6577-3148-A994-C65D2D10054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32434" y="1088020"/>
            <a:ext cx="11127132" cy="5125455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DD17F06-1D5E-4A46-A362-C9D8D124569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C66846-12E8-B740-9365-6199CD5769C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14CD2A-38F4-8547-8064-3F8E7BEABE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49747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8567708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C003E8C6-21D0-4E7D-9709-289583F3E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9" t="11984" r="23285" b="14419"/>
          <a:stretch/>
        </p:blipFill>
        <p:spPr>
          <a:xfrm>
            <a:off x="0" y="0"/>
            <a:ext cx="12192000" cy="733124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C8819DD-D58F-4F8A-B8F7-2A9746C543F0}"/>
              </a:ext>
            </a:extLst>
          </p:cNvPr>
          <p:cNvSpPr/>
          <p:nvPr userDrawn="1"/>
        </p:nvSpPr>
        <p:spPr>
          <a:xfrm>
            <a:off x="0" y="0"/>
            <a:ext cx="12042226" cy="7331242"/>
          </a:xfrm>
          <a:prstGeom prst="rect">
            <a:avLst/>
          </a:prstGeom>
          <a:gradFill flip="none" rotWithShape="1">
            <a:gsLst>
              <a:gs pos="0">
                <a:srgbClr val="080D2A">
                  <a:alpha val="0"/>
                </a:srgbClr>
              </a:gs>
              <a:gs pos="100000">
                <a:srgbClr val="080D2A"/>
              </a:gs>
            </a:gsLst>
            <a:lin ang="10800000" scaled="1"/>
            <a:tileRect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6" name="Documenttype">
            <a:extLst>
              <a:ext uri="{FF2B5EF4-FFF2-40B4-BE49-F238E27FC236}">
                <a16:creationId xmlns:a16="http://schemas.microsoft.com/office/drawing/2014/main" id="{0CADA7EB-5C2E-4AD4-A32E-534A28817C8A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1193589" y="4274124"/>
            <a:ext cx="7512390" cy="2154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1400" dirty="0">
                <a:solidFill>
                  <a:schemeClr val="bg1"/>
                </a:solidFill>
              </a:defRPr>
            </a:lvl1pPr>
          </a:lstStyle>
          <a:p>
            <a:pPr lvl="0">
              <a:buNone/>
            </a:pPr>
            <a:r>
              <a:rPr lang="en-US"/>
              <a:t>Edit date or title/role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C85A1636-E33D-4640-A4BA-89E2008C1ED4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4730" y="3720024"/>
            <a:ext cx="7512390" cy="30777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2000" dirty="0">
                <a:solidFill>
                  <a:schemeClr val="bg1"/>
                </a:solidFill>
              </a:defRPr>
            </a:lvl1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20" name="Title">
            <a:extLst>
              <a:ext uri="{FF2B5EF4-FFF2-40B4-BE49-F238E27FC236}">
                <a16:creationId xmlns:a16="http://schemas.microsoft.com/office/drawing/2014/main" id="{AA4E4E19-7239-46DA-AE24-CE9556C9BE7D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194730" y="2561882"/>
            <a:ext cx="7512390" cy="41825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11" name="Picture 12" descr="Takeda_Logo_Pos_RGB.emf">
            <a:extLst>
              <a:ext uri="{FF2B5EF4-FFF2-40B4-BE49-F238E27FC236}">
                <a16:creationId xmlns:a16="http://schemas.microsoft.com/office/drawing/2014/main" id="{262AD8FF-8721-4C17-B5A3-0704480DF69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 bwMode="auto">
          <a:xfrm>
            <a:off x="9442176" y="423933"/>
            <a:ext cx="1821564" cy="60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745828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7051" y="1242000"/>
            <a:ext cx="11360149" cy="4707950"/>
          </a:xfrm>
        </p:spPr>
        <p:txBody>
          <a:bodyPr lIns="0" tIns="0" rIns="0" bIns="0"/>
          <a:lstStyle>
            <a:lvl1pPr marL="324000" indent="-324000">
              <a:lnSpc>
                <a:spcPct val="121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3516042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4E6A8-7DFE-4DF7-15B7-1CFA06B420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E99C6B-D4F4-B040-7A77-B83AB81A33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E942D6-F6F6-74B9-E943-09FF29FE8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52D5-5F19-4AD2-9B43-6435632AB9DB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87A8A8-47E1-3207-19F6-58D97761F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31F55F-79F3-CB08-FAC9-E07048556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FBDBD-1D30-4591-ADA5-17C2FBC54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110647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82B9CECE-7D8F-8C4A-AFC6-A963B1F05594}"/>
              </a:ext>
            </a:extLst>
          </p:cNvPr>
          <p:cNvSpPr/>
          <p:nvPr userDrawn="1"/>
        </p:nvSpPr>
        <p:spPr>
          <a:xfrm>
            <a:off x="0" y="61263"/>
            <a:ext cx="255181" cy="849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chemeClr val="accent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1E79114-5B74-9547-8292-DAB8965D43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9005" y="506"/>
            <a:ext cx="11459359" cy="3428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2246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579722" y="3362246"/>
                </a:lnTo>
                <a:cubicBezTo>
                  <a:pt x="259550" y="3362246"/>
                  <a:pt x="0" y="3102696"/>
                  <a:pt x="0" y="2782524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アイコンをクリックして図を追加</a:t>
            </a:r>
            <a:endParaRPr lang="en-JP"/>
          </a:p>
        </p:txBody>
      </p:sp>
      <p:pic>
        <p:nvPicPr>
          <p:cNvPr id="18" name="Picture 17" descr="Takeda">
            <a:extLst>
              <a:ext uri="{FF2B5EF4-FFF2-40B4-BE49-F238E27FC236}">
                <a16:creationId xmlns:a16="http://schemas.microsoft.com/office/drawing/2014/main" id="{5F9376FC-2A9F-C644-AD88-C6E1B65B4D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3362752"/>
            <a:ext cx="2251710" cy="1248865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F5E8E0A-41D4-8346-9248-0B9AAC7123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3956816"/>
            <a:ext cx="7699670" cy="1015681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</a:t>
            </a:r>
            <a:br>
              <a:rPr lang="en-GB"/>
            </a:br>
            <a:r>
              <a:rPr lang="en-GB"/>
              <a:t>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A63B8E-5554-A04E-B4C5-97ECEE58B6CC}"/>
              </a:ext>
            </a:extLst>
          </p:cNvPr>
          <p:cNvSpPr/>
          <p:nvPr userDrawn="1"/>
        </p:nvSpPr>
        <p:spPr>
          <a:xfrm>
            <a:off x="749005" y="3764031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2637423-F180-3943-B758-C8CCFA816E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7327E43-4F43-914D-BE65-DB0ADB5A5E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94728" y="5256031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A23AA60-6137-8841-B2ED-51B2F2E5C1B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94728" y="5515045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BB4FEAB2-22C6-3446-B4D2-5B610A729B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94728" y="5769532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4085F378-E668-A648-B7B1-8C76C309ED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94728" y="4997510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1E31EF6-BED5-C14F-94AD-4E5C55B855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8" y="6027352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980562668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4065">
          <p15:clr>
            <a:srgbClr val="FBAE40"/>
          </p15:clr>
        </p15:guide>
        <p15:guide id="2" orient="horz" pos="2364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902F3095-EA6E-F94A-AF04-18ED691DEB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66513" y="376180"/>
            <a:ext cx="6326533" cy="6108535"/>
          </a:xfrm>
          <a:custGeom>
            <a:avLst/>
            <a:gdLst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3409714 w 6462532"/>
              <a:gd name="connsiteY2" fmla="*/ 0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309764"/>
              <a:gd name="connsiteY0" fmla="*/ 3060215 h 6113033"/>
              <a:gd name="connsiteX1" fmla="*/ 3052818 w 7309764"/>
              <a:gd name="connsiteY1" fmla="*/ 7397 h 6113033"/>
              <a:gd name="connsiteX2" fmla="*/ 6592752 w 7309764"/>
              <a:gd name="connsiteY2" fmla="*/ 53695 h 6113033"/>
              <a:gd name="connsiteX3" fmla="*/ 6462532 w 7309764"/>
              <a:gd name="connsiteY3" fmla="*/ 3060215 h 6113033"/>
              <a:gd name="connsiteX4" fmla="*/ 6462532 w 7309764"/>
              <a:gd name="connsiteY4" fmla="*/ 3060215 h 6113033"/>
              <a:gd name="connsiteX5" fmla="*/ 3409714 w 7309764"/>
              <a:gd name="connsiteY5" fmla="*/ 6113033 h 6113033"/>
              <a:gd name="connsiteX6" fmla="*/ 3052818 w 7309764"/>
              <a:gd name="connsiteY6" fmla="*/ 6113033 h 6113033"/>
              <a:gd name="connsiteX7" fmla="*/ 0 w 7309764"/>
              <a:gd name="connsiteY7" fmla="*/ 3060215 h 6113033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6750471"/>
              <a:gd name="connsiteY0" fmla="*/ 3052818 h 6105636"/>
              <a:gd name="connsiteX1" fmla="*/ 3052818 w 6750471"/>
              <a:gd name="connsiteY1" fmla="*/ 0 h 6105636"/>
              <a:gd name="connsiteX2" fmla="*/ 6395982 w 6750471"/>
              <a:gd name="connsiteY2" fmla="*/ 11574 h 6105636"/>
              <a:gd name="connsiteX3" fmla="*/ 6462532 w 6750471"/>
              <a:gd name="connsiteY3" fmla="*/ 3052818 h 6105636"/>
              <a:gd name="connsiteX4" fmla="*/ 6462532 w 6750471"/>
              <a:gd name="connsiteY4" fmla="*/ 3052818 h 6105636"/>
              <a:gd name="connsiteX5" fmla="*/ 3409714 w 6750471"/>
              <a:gd name="connsiteY5" fmla="*/ 6105636 h 6105636"/>
              <a:gd name="connsiteX6" fmla="*/ 3052818 w 6750471"/>
              <a:gd name="connsiteY6" fmla="*/ 6105636 h 6105636"/>
              <a:gd name="connsiteX7" fmla="*/ 0 w 6750471"/>
              <a:gd name="connsiteY7" fmla="*/ 3052818 h 6105636"/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6395982 w 6462532"/>
              <a:gd name="connsiteY2" fmla="*/ 11574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6462532 w 6477004"/>
              <a:gd name="connsiteY4" fmla="*/ 3052819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5756477 w 6477004"/>
              <a:gd name="connsiteY4" fmla="*/ 3018095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3409714 w 6477004"/>
              <a:gd name="connsiteY4" fmla="*/ 6105637 h 6105637"/>
              <a:gd name="connsiteX5" fmla="*/ 3052818 w 6477004"/>
              <a:gd name="connsiteY5" fmla="*/ 6105637 h 6105637"/>
              <a:gd name="connsiteX6" fmla="*/ 0 w 6477004"/>
              <a:gd name="connsiteY6" fmla="*/ 3052819 h 6105637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462532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323635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326533"/>
              <a:gd name="connsiteY0" fmla="*/ 3052819 h 6108535"/>
              <a:gd name="connsiteX1" fmla="*/ 3052818 w 6326533"/>
              <a:gd name="connsiteY1" fmla="*/ 1 h 6108535"/>
              <a:gd name="connsiteX2" fmla="*/ 6326533 w 6326533"/>
              <a:gd name="connsiteY2" fmla="*/ 0 h 6108535"/>
              <a:gd name="connsiteX3" fmla="*/ 6323635 w 6326533"/>
              <a:gd name="connsiteY3" fmla="*/ 6108535 h 6108535"/>
              <a:gd name="connsiteX4" fmla="*/ 3409714 w 6326533"/>
              <a:gd name="connsiteY4" fmla="*/ 6105637 h 6108535"/>
              <a:gd name="connsiteX5" fmla="*/ 3052818 w 6326533"/>
              <a:gd name="connsiteY5" fmla="*/ 6105637 h 6108535"/>
              <a:gd name="connsiteX6" fmla="*/ 0 w 6326533"/>
              <a:gd name="connsiteY6" fmla="*/ 3052819 h 610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6533" h="6108535">
                <a:moveTo>
                  <a:pt x="0" y="3052819"/>
                </a:moveTo>
                <a:cubicBezTo>
                  <a:pt x="0" y="1366794"/>
                  <a:pt x="1366793" y="1"/>
                  <a:pt x="3052818" y="1"/>
                </a:cubicBezTo>
                <a:lnTo>
                  <a:pt x="6326533" y="0"/>
                </a:lnTo>
                <a:lnTo>
                  <a:pt x="6323635" y="6108535"/>
                </a:lnTo>
                <a:lnTo>
                  <a:pt x="3409714" y="6105637"/>
                </a:lnTo>
                <a:lnTo>
                  <a:pt x="3052818" y="6105637"/>
                </a:lnTo>
                <a:cubicBezTo>
                  <a:pt x="1366793" y="6105637"/>
                  <a:pt x="0" y="4738844"/>
                  <a:pt x="0" y="3052819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pic>
        <p:nvPicPr>
          <p:cNvPr id="9" name="Picture 8" descr="Takeda">
            <a:extLst>
              <a:ext uri="{FF2B5EF4-FFF2-40B4-BE49-F238E27FC236}">
                <a16:creationId xmlns:a16="http://schemas.microsoft.com/office/drawing/2014/main" id="{F83AE827-0C93-0344-8F1E-82C9D7F8C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417" y="-10972"/>
            <a:ext cx="2251710" cy="12488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219044E-3CA3-8043-AF11-ED42DE4ECF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730" y="6367253"/>
            <a:ext cx="1958578" cy="11746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2149194494"/>
      </p:ext>
    </p:extLst>
  </p:cSld>
  <p:clrMapOvr>
    <a:masterClrMapping/>
  </p:clrMapOvr>
  <p:transition spd="slow">
    <p:push dir="u"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6862150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819C41-2A79-B54D-9C44-C619DA694E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9909778-A51F-784D-ACA4-EC5DBA48BE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9" y="6319955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 b="1">
                <a:solidFill>
                  <a:schemeClr val="accent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8313673-40FD-8FD5-02BD-A3256521A29B}"/>
              </a:ext>
            </a:extLst>
          </p:cNvPr>
          <p:cNvGrpSpPr/>
          <p:nvPr userDrawn="1"/>
        </p:nvGrpSpPr>
        <p:grpSpPr>
          <a:xfrm>
            <a:off x="10674263" y="85667"/>
            <a:ext cx="1440366" cy="997794"/>
            <a:chOff x="10674263" y="85667"/>
            <a:chExt cx="1440366" cy="997794"/>
          </a:xfrm>
        </p:grpSpPr>
        <p:pic>
          <p:nvPicPr>
            <p:cNvPr id="3" name="Picture 2" descr="Takeda">
              <a:extLst>
                <a:ext uri="{FF2B5EF4-FFF2-40B4-BE49-F238E27FC236}">
                  <a16:creationId xmlns:a16="http://schemas.microsoft.com/office/drawing/2014/main" id="{2543D6B6-5982-0740-66F4-1EEDF79BCE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C374537-2188-1006-D222-7131074EC80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71395047"/>
      </p:ext>
    </p:extLst>
  </p:cSld>
  <p:clrMapOvr>
    <a:masterClrMapping/>
  </p:clrMapOvr>
  <p:transition spd="slow">
    <p:push dir="u"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1014404073"/>
      </p:ext>
    </p:extLst>
  </p:cSld>
  <p:clrMapOvr>
    <a:masterClrMapping/>
  </p:clrMapOvr>
  <p:transition spd="slow">
    <p:push dir="u"/>
  </p:transition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Two-column layout. Click to add title</a:t>
            </a:r>
            <a:endParaRPr kumimoji="1" lang="ja-JP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430397939"/>
      </p:ext>
    </p:extLst>
  </p:cSld>
  <p:clrMapOvr>
    <a:masterClrMapping/>
  </p:clrMapOvr>
  <p:transition spd="slow">
    <p:push dir="u"/>
  </p:transition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227913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46656F8F-0621-5F47-BF80-4A4E365A2D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42541" y="-1"/>
            <a:ext cx="5565823" cy="6416675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158474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782524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0592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1188396" y="3358591"/>
                </a:lnTo>
                <a:cubicBezTo>
                  <a:pt x="848612" y="3356903"/>
                  <a:pt x="0" y="3267167"/>
                  <a:pt x="0" y="2946995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アイコンをクリックして図を追加</a:t>
            </a:r>
            <a:endParaRPr lang="en-JP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9BCA9E1-9DEC-4259-A1BC-854FAADF8D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836520461"/>
      </p:ext>
    </p:extLst>
  </p:cSld>
  <p:clrMapOvr>
    <a:masterClrMapping/>
  </p:clrMapOvr>
  <p:transition spd="slow">
    <p:push dir="u"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371959"/>
            <a:ext cx="11591925" cy="604471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ct val="100000"/>
              </a:lnSpc>
              <a:buNone/>
              <a:defRPr sz="3000"/>
            </a:lvl1pPr>
          </a:lstStyle>
          <a:p>
            <a:pPr lvl="0"/>
            <a:r>
              <a:rPr lang="en-US"/>
              <a:t>Blank slide</a:t>
            </a:r>
            <a:endParaRPr lang="en-JP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91B923-ADC3-4C2B-8D97-9DD7F8C805C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3675370595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A161E3-1B90-4083-9DAE-7EEB2662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6129A7-02C5-407B-A1C8-C388135DA6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8038" y="6077781"/>
            <a:ext cx="6228811" cy="555625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Footnotes/Abbreviations/References with a 3 pt gap between each</a:t>
            </a:r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86082DD-AD38-2CA0-3D1B-47B56C8AD51B}"/>
              </a:ext>
            </a:extLst>
          </p:cNvPr>
          <p:cNvSpPr txBox="1">
            <a:spLocks/>
          </p:cNvSpPr>
          <p:nvPr userDrawn="1"/>
        </p:nvSpPr>
        <p:spPr>
          <a:xfrm>
            <a:off x="7771074" y="6527459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b="1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10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Elritercept Core Medical Deck | May 2025</a:t>
            </a:r>
            <a:endParaRPr kumimoji="0" lang="en-JP" sz="900" b="1" i="0" u="none" strike="noStrike" kern="1200" cap="none" spc="10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32763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29">
          <p15:clr>
            <a:srgbClr val="FBAE40"/>
          </p15:clr>
        </p15:guide>
      </p15:sldGuideLst>
    </p:ext>
  </p:extLst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BB454FD-9C16-FC47-B46E-667539457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3726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F3A49-7287-1C4D-93C8-50E3C0B4F1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99967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Footer Placeholder 8">
            <a:extLst>
              <a:ext uri="{FF2B5EF4-FFF2-40B4-BE49-F238E27FC236}">
                <a16:creationId xmlns:a16="http://schemas.microsoft.com/office/drawing/2014/main" id="{519BC59F-4516-0043-8BAC-F9FE45B6A9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0E2D4ABB-BC5B-754B-B0DE-676246A385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4" name="タイトル プレースホルダ 1">
            <a:extLst>
              <a:ext uri="{FF2B5EF4-FFF2-40B4-BE49-F238E27FC236}">
                <a16:creationId xmlns:a16="http://schemas.microsoft.com/office/drawing/2014/main" id="{CC986DF6-9894-F144-B9DA-A9DBE0000A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6528CE-2840-6C44-965A-04D8835743E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854E474F-30B0-604E-9699-287AC57CA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9681050-C142-4F4F-B3C6-6F52F3C55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10504E2-40F0-054E-8424-D247EF2CA2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73E75F2-7FFB-DC4C-8964-799372FCF5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2376574906"/>
      </p:ext>
    </p:extLst>
  </p:cSld>
  <p:clrMapOvr>
    <a:masterClrMapping/>
  </p:clrMapOvr>
  <p:transition spd="slow">
    <p:push dir="u"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B3311DE3-EC35-4C49-805E-57AB2D90E9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10743" y="1093767"/>
            <a:ext cx="7988356" cy="532290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8356" h="5135028">
                <a:moveTo>
                  <a:pt x="0" y="0"/>
                </a:moveTo>
                <a:lnTo>
                  <a:pt x="7988281" y="7569"/>
                </a:lnTo>
                <a:cubicBezTo>
                  <a:pt x="7989186" y="2154376"/>
                  <a:pt x="7981645" y="2988221"/>
                  <a:pt x="7982550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E4ACE247-6DA5-F044-A880-12BDFE1490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1397373C-4723-444D-99E3-0FBCAFDAD4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1545CFCD-ABA6-1349-9917-1DDD2762CB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7730F84-B57E-C441-B81C-A0677388FA64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78815F79-70B9-A343-88C1-1B41F15106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6ACFB15D-3880-FB46-8B5A-E057FE4C9B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3CD883-F623-E54C-A27A-38B7EB9570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2D601E3-CC68-7845-AAF4-3AD141198B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312364652"/>
      </p:ext>
    </p:extLst>
  </p:cSld>
  <p:clrMapOvr>
    <a:masterClrMapping/>
  </p:clrMapOvr>
  <p:transition spd="slow">
    <p:push dir="u"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2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DA0F537B-2380-C640-8119-936AD77864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85454" y="-5494"/>
            <a:ext cx="6024384" cy="6863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4384"/>
              <a:gd name="connsiteY0" fmla="*/ 0 h 6857810"/>
              <a:gd name="connsiteX1" fmla="*/ 6015601 w 6024384"/>
              <a:gd name="connsiteY1" fmla="*/ 1730351 h 6857810"/>
              <a:gd name="connsiteX2" fmla="*/ 6024384 w 6024384"/>
              <a:gd name="connsiteY2" fmla="*/ 6857810 h 6857810"/>
              <a:gd name="connsiteX3" fmla="*/ 583404 w 6024384"/>
              <a:gd name="connsiteY3" fmla="*/ 6847589 h 6857810"/>
              <a:gd name="connsiteX4" fmla="*/ 3682 w 6024384"/>
              <a:gd name="connsiteY4" fmla="*/ 6267867 h 6857810"/>
              <a:gd name="connsiteX5" fmla="*/ 0 w 6024384"/>
              <a:gd name="connsiteY5" fmla="*/ 0 h 6857810"/>
              <a:gd name="connsiteX0" fmla="*/ 0 w 6024384"/>
              <a:gd name="connsiteY0" fmla="*/ 5684 h 6863494"/>
              <a:gd name="connsiteX1" fmla="*/ 6002349 w 6024384"/>
              <a:gd name="connsiteY1" fmla="*/ 0 h 6863494"/>
              <a:gd name="connsiteX2" fmla="*/ 6024384 w 6024384"/>
              <a:gd name="connsiteY2" fmla="*/ 6863494 h 6863494"/>
              <a:gd name="connsiteX3" fmla="*/ 583404 w 6024384"/>
              <a:gd name="connsiteY3" fmla="*/ 6853273 h 6863494"/>
              <a:gd name="connsiteX4" fmla="*/ 3682 w 6024384"/>
              <a:gd name="connsiteY4" fmla="*/ 6273551 h 6863494"/>
              <a:gd name="connsiteX5" fmla="*/ 0 w 6024384"/>
              <a:gd name="connsiteY5" fmla="*/ 5684 h 686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4384" h="6863494">
                <a:moveTo>
                  <a:pt x="0" y="5684"/>
                </a:moveTo>
                <a:lnTo>
                  <a:pt x="6002349" y="0"/>
                </a:lnTo>
                <a:cubicBezTo>
                  <a:pt x="6003254" y="2146807"/>
                  <a:pt x="6023479" y="4716687"/>
                  <a:pt x="6024384" y="6863494"/>
                </a:cubicBezTo>
                <a:lnTo>
                  <a:pt x="583404" y="6853273"/>
                </a:lnTo>
                <a:cubicBezTo>
                  <a:pt x="263232" y="6853273"/>
                  <a:pt x="3682" y="6593723"/>
                  <a:pt x="3682" y="6273551"/>
                </a:cubicBezTo>
                <a:cubicBezTo>
                  <a:pt x="-1963" y="4751114"/>
                  <a:pt x="5645" y="1528121"/>
                  <a:pt x="0" y="5684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59620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86D6FEA8-06E4-474A-8491-CD1DDAE7D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5"/>
            <a:ext cx="5413722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DBCF76-3461-2245-8BB1-FA50AE27F6CA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FB98B4FE-9AC1-D142-89B5-4D3791685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7D5A74AA-F0D3-9243-967D-FEA6F7A20B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5413722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16C870C-B0F9-5A43-81FD-66BD75CC33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C64E591A-1A88-9244-AC81-5B42BFE347C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525572392"/>
      </p:ext>
    </p:extLst>
  </p:cSld>
  <p:clrMapOvr>
    <a:masterClrMapping/>
  </p:clrMapOvr>
  <p:transition spd="slow">
    <p:push dir="u"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7660042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36961" y="1093767"/>
            <a:ext cx="4069500" cy="5331536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9500" h="5131753">
                <a:moveTo>
                  <a:pt x="0" y="6946"/>
                </a:moveTo>
                <a:lnTo>
                  <a:pt x="4069425" y="0"/>
                </a:lnTo>
                <a:cubicBezTo>
                  <a:pt x="4070330" y="2146807"/>
                  <a:pt x="4062788" y="2966138"/>
                  <a:pt x="4063693" y="5112945"/>
                </a:cubicBezTo>
                <a:lnTo>
                  <a:pt x="596656" y="5131753"/>
                </a:lnTo>
                <a:cubicBezTo>
                  <a:pt x="276484" y="5131753"/>
                  <a:pt x="16934" y="4872203"/>
                  <a:pt x="16934" y="4552031"/>
                </a:cubicBezTo>
                <a:cubicBezTo>
                  <a:pt x="11289" y="3029594"/>
                  <a:pt x="5645" y="1529383"/>
                  <a:pt x="0" y="6946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334C6D4B-D00D-0346-BC97-8DCE371C28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CCEDFD04-9A53-9241-851E-1D01DC555A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1E1D8887-7EAE-1A40-9285-7C632FEAA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65B3EBD-E4F5-8E40-B07A-C04F3B1E7F2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6" name="スライド番号プレースホルダ 5">
            <a:extLst>
              <a:ext uri="{FF2B5EF4-FFF2-40B4-BE49-F238E27FC236}">
                <a16:creationId xmlns:a16="http://schemas.microsoft.com/office/drawing/2014/main" id="{3D5D14EF-A351-224D-8142-E1BEE44BB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4D0A49B6-0BCC-C545-BF97-504B63062F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82FCE78-36AB-904B-98A8-CE3FFB1555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7660041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2ECF95F-F25E-8248-A0F3-BB1749A1B40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49" y="1093767"/>
            <a:ext cx="7660041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1350164116"/>
      </p:ext>
    </p:extLst>
  </p:cSld>
  <p:clrMapOvr>
    <a:masterClrMapping/>
  </p:clrMapOvr>
  <p:transition spd="slow">
    <p:push dir="u"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3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23708" y="-1378"/>
            <a:ext cx="4076946" cy="686084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  <a:gd name="connsiteX0" fmla="*/ 0 w 4082753"/>
              <a:gd name="connsiteY0" fmla="*/ 2 h 6874096"/>
              <a:gd name="connsiteX1" fmla="*/ 4082678 w 4082753"/>
              <a:gd name="connsiteY1" fmla="*/ 1742343 h 6874096"/>
              <a:gd name="connsiteX2" fmla="*/ 4076946 w 4082753"/>
              <a:gd name="connsiteY2" fmla="*/ 6855288 h 6874096"/>
              <a:gd name="connsiteX3" fmla="*/ 609909 w 4082753"/>
              <a:gd name="connsiteY3" fmla="*/ 6874096 h 6874096"/>
              <a:gd name="connsiteX4" fmla="*/ 30187 w 4082753"/>
              <a:gd name="connsiteY4" fmla="*/ 6294374 h 6874096"/>
              <a:gd name="connsiteX5" fmla="*/ 0 w 4082753"/>
              <a:gd name="connsiteY5" fmla="*/ 2 h 6874096"/>
              <a:gd name="connsiteX0" fmla="*/ 0 w 4095958"/>
              <a:gd name="connsiteY0" fmla="*/ 6946 h 6881040"/>
              <a:gd name="connsiteX1" fmla="*/ 4095930 w 4095958"/>
              <a:gd name="connsiteY1" fmla="*/ 0 h 6881040"/>
              <a:gd name="connsiteX2" fmla="*/ 4076946 w 4095958"/>
              <a:gd name="connsiteY2" fmla="*/ 6862232 h 6881040"/>
              <a:gd name="connsiteX3" fmla="*/ 609909 w 4095958"/>
              <a:gd name="connsiteY3" fmla="*/ 6881040 h 6881040"/>
              <a:gd name="connsiteX4" fmla="*/ 30187 w 4095958"/>
              <a:gd name="connsiteY4" fmla="*/ 6301318 h 6881040"/>
              <a:gd name="connsiteX5" fmla="*/ 0 w 4095958"/>
              <a:gd name="connsiteY5" fmla="*/ 6946 h 6881040"/>
              <a:gd name="connsiteX0" fmla="*/ 0 w 4076946"/>
              <a:gd name="connsiteY0" fmla="*/ 0 h 6874094"/>
              <a:gd name="connsiteX1" fmla="*/ 3870643 w 4076946"/>
              <a:gd name="connsiteY1" fmla="*/ 191837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0 h 6874094"/>
              <a:gd name="connsiteX1" fmla="*/ 4069426 w 4076946"/>
              <a:gd name="connsiteY1" fmla="*/ 19559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99710 h 6854535"/>
              <a:gd name="connsiteX1" fmla="*/ 4069426 w 4076946"/>
              <a:gd name="connsiteY1" fmla="*/ 0 h 6854535"/>
              <a:gd name="connsiteX2" fmla="*/ 4076946 w 4076946"/>
              <a:gd name="connsiteY2" fmla="*/ 6835727 h 6854535"/>
              <a:gd name="connsiteX3" fmla="*/ 609909 w 4076946"/>
              <a:gd name="connsiteY3" fmla="*/ 6854535 h 6854535"/>
              <a:gd name="connsiteX4" fmla="*/ 30187 w 4076946"/>
              <a:gd name="connsiteY4" fmla="*/ 6274813 h 6854535"/>
              <a:gd name="connsiteX5" fmla="*/ 0 w 4076946"/>
              <a:gd name="connsiteY5" fmla="*/ 99710 h 6854535"/>
              <a:gd name="connsiteX0" fmla="*/ 0 w 4076946"/>
              <a:gd name="connsiteY0" fmla="*/ 0 h 6860842"/>
              <a:gd name="connsiteX1" fmla="*/ 4069426 w 4076946"/>
              <a:gd name="connsiteY1" fmla="*/ 6307 h 6860842"/>
              <a:gd name="connsiteX2" fmla="*/ 4076946 w 4076946"/>
              <a:gd name="connsiteY2" fmla="*/ 6842034 h 6860842"/>
              <a:gd name="connsiteX3" fmla="*/ 609909 w 4076946"/>
              <a:gd name="connsiteY3" fmla="*/ 6860842 h 6860842"/>
              <a:gd name="connsiteX4" fmla="*/ 30187 w 4076946"/>
              <a:gd name="connsiteY4" fmla="*/ 6281120 h 6860842"/>
              <a:gd name="connsiteX5" fmla="*/ 0 w 4076946"/>
              <a:gd name="connsiteY5" fmla="*/ 0 h 686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6946" h="6860842">
                <a:moveTo>
                  <a:pt x="0" y="0"/>
                </a:moveTo>
                <a:lnTo>
                  <a:pt x="4069426" y="6307"/>
                </a:lnTo>
                <a:cubicBezTo>
                  <a:pt x="4070331" y="2153114"/>
                  <a:pt x="4076041" y="4695227"/>
                  <a:pt x="4076946" y="6842034"/>
                </a:cubicBezTo>
                <a:lnTo>
                  <a:pt x="609909" y="6860842"/>
                </a:lnTo>
                <a:cubicBezTo>
                  <a:pt x="289737" y="6860842"/>
                  <a:pt x="30187" y="6601292"/>
                  <a:pt x="30187" y="6281120"/>
                </a:cubicBezTo>
                <a:cubicBezTo>
                  <a:pt x="24542" y="4758683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6FB24DD6-99CB-CE43-A787-C9F60DC95F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5"/>
            <a:ext cx="7368878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130E5B-E573-584B-8C83-F8409492B14B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1" name="スライド番号プレースホルダ 5">
            <a:extLst>
              <a:ext uri="{FF2B5EF4-FFF2-40B4-BE49-F238E27FC236}">
                <a16:creationId xmlns:a16="http://schemas.microsoft.com/office/drawing/2014/main" id="{C55CC856-2ADD-F44F-96B6-03734457CC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DB94AACD-56D4-F146-AFC0-5CBE6630C5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3A8AA34-7C7D-A24F-AF24-5158DD2AB0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7660042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8F4B55CE-CF3E-7E44-A66A-599621CA5C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7660042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439999803"/>
      </p:ext>
    </p:extLst>
  </p:cSld>
  <p:clrMapOvr>
    <a:masterClrMapping/>
  </p:clrMapOvr>
  <p:transition spd="slow">
    <p:push dir="u"/>
  </p:transition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Image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21DF8897-54F9-C24F-8261-0C5418827A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0737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JP"/>
              <a:t>Insert Picture/Text Block</a:t>
            </a:r>
          </a:p>
          <a:p>
            <a:endParaRPr lang="en-JP"/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8D6B3691-FCAC-8A46-AA30-DEB2A719C7B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11373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A8F528A-C9DE-0B46-881A-43E0F9B6F6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44494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E01CF285-75D7-154A-ACF2-9393FB0B38D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77615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Picture/Text Block</a:t>
            </a:r>
          </a:p>
          <a:p>
            <a:endParaRPr lang="en-US"/>
          </a:p>
          <a:p>
            <a:endParaRPr lang="en-JP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47FD433F-488A-9D46-BDF0-87D0F082AE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8" name="タイトル プレースホルダ 1">
            <a:extLst>
              <a:ext uri="{FF2B5EF4-FFF2-40B4-BE49-F238E27FC236}">
                <a16:creationId xmlns:a16="http://schemas.microsoft.com/office/drawing/2014/main" id="{4FBB8310-69E6-7C4E-A4B1-C022B6FEE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4EF39473-C435-3C4E-9C7B-048D52C3CC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 </a:t>
            </a:r>
            <a:endParaRPr lang="en-JP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FEF9AE6-D84E-9F43-9506-6676EC51B210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8" name="スライド番号プレースホルダ 5">
            <a:extLst>
              <a:ext uri="{FF2B5EF4-FFF2-40B4-BE49-F238E27FC236}">
                <a16:creationId xmlns:a16="http://schemas.microsoft.com/office/drawing/2014/main" id="{F964ADE6-9B0D-EC45-959C-FEEA5CDDFB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70D8562-3CE7-7044-9BB0-2068A81BF5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99C450B-0755-7D4A-9672-E700D6F2E5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05B1BEB-AC9F-9643-A446-ABE1DDB9614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3606189642"/>
      </p:ext>
    </p:extLst>
  </p:cSld>
  <p:clrMapOvr>
    <a:masterClrMapping/>
  </p:clrMapOvr>
  <p:transition spd="slow">
    <p:push dir="u"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11571628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1" name="Picture 10" descr="Takeda">
            <a:extLst>
              <a:ext uri="{FF2B5EF4-FFF2-40B4-BE49-F238E27FC236}">
                <a16:creationId xmlns:a16="http://schemas.microsoft.com/office/drawing/2014/main" id="{7EBA21A8-EE4B-6E4B-A794-3FEA5B1599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2" name="タイトル プレースホルダ 1">
            <a:extLst>
              <a:ext uri="{FF2B5EF4-FFF2-40B4-BE49-F238E27FC236}">
                <a16:creationId xmlns:a16="http://schemas.microsoft.com/office/drawing/2014/main" id="{75E45CD2-2EBD-AE47-837E-9F752C565F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2DC26CE8-1DEF-EE42-861C-B0406E8DC2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36966D-3DF0-4D41-9D26-4860D147F807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600920FB-2D44-F645-865D-89FFECB09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7DE8F7E-1418-1C4C-A62B-2385714992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28A960D-6A45-6744-9BDB-7070B443CC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21493179-5EA4-604B-A9DF-BDA818F01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4182817384"/>
      </p:ext>
    </p:extLst>
  </p:cSld>
  <p:clrMapOvr>
    <a:masterClrMapping/>
  </p:clrMapOvr>
  <p:transition spd="slow">
    <p:push dir="u"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4227225" y="1093767"/>
            <a:ext cx="7653625" cy="53229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F65D74B-37DA-0D46-8B56-9B362C84E6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BF5F6A26-5AAA-884F-A319-DE9881530A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pic>
        <p:nvPicPr>
          <p:cNvPr id="12" name="Picture 11" descr="Takeda">
            <a:extLst>
              <a:ext uri="{FF2B5EF4-FFF2-40B4-BE49-F238E27FC236}">
                <a16:creationId xmlns:a16="http://schemas.microsoft.com/office/drawing/2014/main" id="{5D7AA9CA-E651-9E48-B0F3-BDDA45B353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3" name="タイトル プレースホルダ 1">
            <a:extLst>
              <a:ext uri="{FF2B5EF4-FFF2-40B4-BE49-F238E27FC236}">
                <a16:creationId xmlns:a16="http://schemas.microsoft.com/office/drawing/2014/main" id="{2256F400-EDA8-7F44-BF13-278518497C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5" name="Footer Placeholder 8">
            <a:extLst>
              <a:ext uri="{FF2B5EF4-FFF2-40B4-BE49-F238E27FC236}">
                <a16:creationId xmlns:a16="http://schemas.microsoft.com/office/drawing/2014/main" id="{7136781B-A49B-0A42-B748-01C379A12F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C2B0AC-7801-6C42-BA03-0669DC118159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スライド番号プレースホルダ 5">
            <a:extLst>
              <a:ext uri="{FF2B5EF4-FFF2-40B4-BE49-F238E27FC236}">
                <a16:creationId xmlns:a16="http://schemas.microsoft.com/office/drawing/2014/main" id="{71FCF96E-3BB8-0745-B029-6B6BE4291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75659DC-941F-AA40-8336-C3B1BF32BA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5375A5A-6A84-7145-B49C-982F846194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F7E9041-544E-3547-AC30-65F55E91E1E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1866266196"/>
      </p:ext>
    </p:extLst>
  </p:cSld>
  <p:clrMapOvr>
    <a:masterClrMapping/>
  </p:clrMapOvr>
  <p:transition spd="slow">
    <p:push dir="u"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Chart Placeholder 7">
            <a:extLst>
              <a:ext uri="{FF2B5EF4-FFF2-40B4-BE49-F238E27FC236}">
                <a16:creationId xmlns:a16="http://schemas.microsoft.com/office/drawing/2014/main" id="{F1FC7466-185A-8B44-ABF0-5410C1127700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6206170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0" name="Picture 9" descr="Takeda">
            <a:extLst>
              <a:ext uri="{FF2B5EF4-FFF2-40B4-BE49-F238E27FC236}">
                <a16:creationId xmlns:a16="http://schemas.microsoft.com/office/drawing/2014/main" id="{F183604A-2112-D443-8B35-2DFEE7121A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2" name="タイトル プレースホルダ 1">
            <a:extLst>
              <a:ext uri="{FF2B5EF4-FFF2-40B4-BE49-F238E27FC236}">
                <a16:creationId xmlns:a16="http://schemas.microsoft.com/office/drawing/2014/main" id="{906CE02B-33D8-B048-A73D-781A3402C2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4" name="Footer Placeholder 8">
            <a:extLst>
              <a:ext uri="{FF2B5EF4-FFF2-40B4-BE49-F238E27FC236}">
                <a16:creationId xmlns:a16="http://schemas.microsoft.com/office/drawing/2014/main" id="{C2587943-8F51-3542-B7BE-578171944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79FB0B-7616-F04F-9B4C-586869A82E96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8AFBB1AB-19B7-1347-93F8-D14235DD23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1C168495-CA79-E440-A93B-B87B367483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6F06E4B-A978-4E46-AE6C-67B54F7E3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60366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FF373A1-4E48-6C48-A075-153436CF76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1149" y="1093767"/>
            <a:ext cx="1160366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1600830052"/>
      </p:ext>
    </p:extLst>
  </p:cSld>
  <p:clrMapOvr>
    <a:masterClrMapping/>
  </p:clrMapOvr>
  <p:transition spd="slow">
    <p:push dir="u"/>
  </p:transition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4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8D9BD23C-1777-C442-B4B0-BADF450483EA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4217095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1" name="Chart Placeholder 7">
            <a:extLst>
              <a:ext uri="{FF2B5EF4-FFF2-40B4-BE49-F238E27FC236}">
                <a16:creationId xmlns:a16="http://schemas.microsoft.com/office/drawing/2014/main" id="{2D7D413C-2FF1-204A-83C6-B7426603B7C2}"/>
              </a:ext>
            </a:extLst>
          </p:cNvPr>
          <p:cNvSpPr>
            <a:spLocks noGrp="1"/>
          </p:cNvSpPr>
          <p:nvPr>
            <p:ph type="chart" sz="quarter" idx="23" hasCustomPrompt="1"/>
          </p:nvPr>
        </p:nvSpPr>
        <p:spPr>
          <a:xfrm>
            <a:off x="8123041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3" name="Picture 12" descr="Takeda">
            <a:extLst>
              <a:ext uri="{FF2B5EF4-FFF2-40B4-BE49-F238E27FC236}">
                <a16:creationId xmlns:a16="http://schemas.microsoft.com/office/drawing/2014/main" id="{0C4979BF-EBB2-214C-8087-7AC4B2163D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2FFB1535-D35E-D242-B225-DDF1C53BB8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47DB5E3C-7053-3645-A234-760F5ED12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EFC8CB7-67E9-8A46-B53F-F34ACE18BE87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5EB1023E-4E73-AD49-83B0-D7B458250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4942DB0C-137A-4E4C-B926-77CEECC512A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D1171B1-AEC6-164D-8FE0-E0B9353A55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66C4AA1F-8B09-5544-9C70-388A6E2940C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180209303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6862150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819C41-2A79-B54D-9C44-C619DA694E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2794BD-1A0D-7D48-855D-469111926B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-8600"/>
            <a:ext cx="2251710" cy="1248865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9909778-A51F-784D-ACA4-EC5DBA48BE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9" y="6319955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sp>
        <p:nvSpPr>
          <p:cNvPr id="5" name="スライド番号プレースホルダ 5">
            <a:extLst>
              <a:ext uri="{FF2B5EF4-FFF2-40B4-BE49-F238E27FC236}">
                <a16:creationId xmlns:a16="http://schemas.microsoft.com/office/drawing/2014/main" id="{1C7810EB-A482-94E4-0D2D-83CA38761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E172869-BD31-2536-5741-AA637A5FA8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05" y="173140"/>
            <a:ext cx="1045935" cy="6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71585"/>
      </p:ext>
    </p:extLst>
  </p:cSld>
  <p:clrMapOvr>
    <a:masterClrMapping/>
  </p:clrMapOvr>
  <p:transition spd="slow">
    <p:push dir="u"/>
  </p:transition>
  <p:hf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2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566" b="1" spc="71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80" y="161606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Two-column layout. Click to add title</a:t>
            </a:r>
            <a:endParaRPr kumimoji="1" lang="ja-JP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 sz="1274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2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566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862308"/>
            <a:fld id="{E9B57936-92EF-4126-AE48-1D9D36D15E98}" type="slidenum">
              <a:rPr lang="ja-JP" altLang="en-US" smtClean="0"/>
              <a:pPr defTabSz="862308"/>
              <a:t>‹#›</a:t>
            </a:fld>
            <a:endParaRPr lang="ja-JP" alt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2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132"/>
              </a:lnSpc>
              <a:spcBef>
                <a:spcPts val="0"/>
              </a:spcBef>
              <a:spcAft>
                <a:spcPts val="425"/>
              </a:spcAft>
              <a:buFont typeface="Arial" panose="020B0604020202020204" pitchFamily="34" charset="0"/>
              <a:buNone/>
              <a:defRPr sz="566" b="0">
                <a:solidFill>
                  <a:schemeClr val="accent3"/>
                </a:solidFill>
              </a:defRPr>
            </a:lvl1pPr>
            <a:lvl2pPr marL="323376" indent="0">
              <a:lnSpc>
                <a:spcPts val="1274"/>
              </a:lnSpc>
              <a:spcBef>
                <a:spcPts val="0"/>
              </a:spcBef>
              <a:buNone/>
              <a:defRPr sz="990"/>
            </a:lvl2pPr>
            <a:lvl3pPr marL="646760" indent="0">
              <a:lnSpc>
                <a:spcPts val="1274"/>
              </a:lnSpc>
              <a:spcBef>
                <a:spcPts val="0"/>
              </a:spcBef>
              <a:buNone/>
              <a:defRPr sz="990"/>
            </a:lvl3pPr>
            <a:lvl4pPr marL="970137" indent="0">
              <a:lnSpc>
                <a:spcPts val="1274"/>
              </a:lnSpc>
              <a:spcBef>
                <a:spcPts val="0"/>
              </a:spcBef>
              <a:buNone/>
              <a:defRPr sz="990"/>
            </a:lvl4pPr>
            <a:lvl5pPr marL="1293515" indent="0">
              <a:lnSpc>
                <a:spcPts val="1274"/>
              </a:lnSpc>
              <a:spcBef>
                <a:spcPts val="0"/>
              </a:spcBef>
              <a:buNone/>
              <a:defRPr sz="99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BA404885-C217-E451-7AB4-681B5A99A82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6"/>
            <a:ext cx="55800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25"/>
              </a:spcAft>
              <a:buFont typeface="Arial" panose="020B0604020202020204" pitchFamily="34" charset="0"/>
              <a:buNone/>
              <a:defRPr sz="1132" b="0">
                <a:solidFill>
                  <a:schemeClr val="tx1"/>
                </a:solidFill>
              </a:defRPr>
            </a:lvl1pPr>
            <a:lvl2pPr marL="323376" indent="0">
              <a:lnSpc>
                <a:spcPts val="1274"/>
              </a:lnSpc>
              <a:spcBef>
                <a:spcPts val="0"/>
              </a:spcBef>
              <a:buNone/>
              <a:defRPr sz="990"/>
            </a:lvl2pPr>
            <a:lvl3pPr marL="646760" indent="0">
              <a:lnSpc>
                <a:spcPts val="1274"/>
              </a:lnSpc>
              <a:spcBef>
                <a:spcPts val="0"/>
              </a:spcBef>
              <a:buNone/>
              <a:defRPr sz="990"/>
            </a:lvl3pPr>
            <a:lvl4pPr marL="970137" indent="0">
              <a:lnSpc>
                <a:spcPts val="1274"/>
              </a:lnSpc>
              <a:spcBef>
                <a:spcPts val="0"/>
              </a:spcBef>
              <a:buNone/>
              <a:defRPr sz="990"/>
            </a:lvl4pPr>
            <a:lvl5pPr marL="1293515" indent="0">
              <a:lnSpc>
                <a:spcPts val="1274"/>
              </a:lnSpc>
              <a:spcBef>
                <a:spcPts val="0"/>
              </a:spcBef>
              <a:buNone/>
              <a:defRPr sz="99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5B955075-B83C-3132-3E53-F3845A25E2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4514" y="1105496"/>
            <a:ext cx="55800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425"/>
              </a:spcAft>
              <a:buFont typeface="Arial" panose="020B0604020202020204" pitchFamily="34" charset="0"/>
              <a:buNone/>
              <a:defRPr sz="1132" b="0">
                <a:solidFill>
                  <a:schemeClr val="tx1"/>
                </a:solidFill>
              </a:defRPr>
            </a:lvl1pPr>
            <a:lvl2pPr marL="323376" indent="0">
              <a:lnSpc>
                <a:spcPts val="1274"/>
              </a:lnSpc>
              <a:spcBef>
                <a:spcPts val="0"/>
              </a:spcBef>
              <a:buNone/>
              <a:defRPr sz="990"/>
            </a:lvl2pPr>
            <a:lvl3pPr marL="646760" indent="0">
              <a:lnSpc>
                <a:spcPts val="1274"/>
              </a:lnSpc>
              <a:spcBef>
                <a:spcPts val="0"/>
              </a:spcBef>
              <a:buNone/>
              <a:defRPr sz="990"/>
            </a:lvl3pPr>
            <a:lvl4pPr marL="970137" indent="0">
              <a:lnSpc>
                <a:spcPts val="1274"/>
              </a:lnSpc>
              <a:spcBef>
                <a:spcPts val="0"/>
              </a:spcBef>
              <a:buNone/>
              <a:defRPr sz="990"/>
            </a:lvl4pPr>
            <a:lvl5pPr marL="1293515" indent="0">
              <a:lnSpc>
                <a:spcPts val="1274"/>
              </a:lnSpc>
              <a:spcBef>
                <a:spcPts val="0"/>
              </a:spcBef>
              <a:buNone/>
              <a:defRPr sz="99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</p:spTree>
    <p:extLst>
      <p:ext uri="{BB962C8B-B14F-4D97-AF65-F5344CB8AC3E}">
        <p14:creationId xmlns:p14="http://schemas.microsoft.com/office/powerpoint/2010/main" val="1011331015"/>
      </p:ext>
    </p:extLst>
  </p:cSld>
  <p:clrMapOvr>
    <a:masterClrMapping/>
  </p:clrMapOvr>
  <p:transition spd="slow">
    <p:push dir="u"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B57936-92EF-4126-AE48-1D9D36D15E98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3606231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483766BC-C96E-459C-9528-559F0B2A333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99" imgH="300" progId="TCLayout.ActiveDocument.1">
                  <p:embed/>
                </p:oleObj>
              </mc:Choice>
              <mc:Fallback>
                <p:oleObj name="think-cell Slide" r:id="rId4" imgW="299" imgH="30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483766BC-C96E-459C-9528-559F0B2A33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20492F7-C0B3-43E0-8CA0-3964349039A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l"/>
            <a:endParaRPr lang="en-US" sz="2800" b="0" i="0" baseline="0" err="1">
              <a:latin typeface="Calibri" panose="020F0502020204030204" pitchFamily="34" charset="0"/>
              <a:ea typeface="メイリオ" panose="020B0604030504040204" pitchFamily="34" charset="-128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5D4F24-3AD1-7943-A1A9-EB84047B51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9755" y="1235893"/>
            <a:ext cx="11125199" cy="4929412"/>
          </a:xfrm>
        </p:spPr>
        <p:txBody>
          <a:bodyPr>
            <a:normAutofit/>
          </a:bodyPr>
          <a:lstStyle>
            <a:lvl1pPr>
              <a:buClr>
                <a:srgbClr val="4C4948"/>
              </a:buClr>
              <a:defRPr sz="1400">
                <a:solidFill>
                  <a:schemeClr val="accent2"/>
                </a:solidFill>
              </a:defRPr>
            </a:lvl1pPr>
            <a:lvl2pPr>
              <a:buClr>
                <a:srgbClr val="4C4948"/>
              </a:buClr>
              <a:defRPr sz="1400">
                <a:solidFill>
                  <a:schemeClr val="accent2"/>
                </a:solidFill>
              </a:defRPr>
            </a:lvl2pPr>
            <a:lvl3pPr>
              <a:buClr>
                <a:srgbClr val="4C4948"/>
              </a:buClr>
              <a:defRPr sz="1400">
                <a:solidFill>
                  <a:schemeClr val="accent2"/>
                </a:solidFill>
              </a:defRPr>
            </a:lvl3pPr>
            <a:lvl4pPr>
              <a:buClr>
                <a:srgbClr val="4C4948"/>
              </a:buClr>
              <a:defRPr sz="1400">
                <a:solidFill>
                  <a:schemeClr val="accent2"/>
                </a:solidFill>
              </a:defRPr>
            </a:lvl4pPr>
            <a:lvl5pPr>
              <a:buClr>
                <a:srgbClr val="4C4948"/>
              </a:buClr>
              <a:defRPr sz="14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5EE30D0-665B-426E-8C88-E8528B04F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5091189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Two-column layout. Click to add title</a:t>
            </a:r>
            <a:endParaRPr kumimoji="1" lang="ja-JP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BA404885-C217-E451-7AB4-681B5A99A82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55800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5B955075-B83C-3132-3E53-F3845A25E2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4514" y="1105495"/>
            <a:ext cx="55800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</p:spTree>
    <p:extLst>
      <p:ext uri="{BB962C8B-B14F-4D97-AF65-F5344CB8AC3E}">
        <p14:creationId xmlns:p14="http://schemas.microsoft.com/office/powerpoint/2010/main" val="1180844962"/>
      </p:ext>
    </p:extLst>
  </p:cSld>
  <p:clrMapOvr>
    <a:masterClrMapping/>
  </p:clrMapOvr>
  <p:transition spd="slow">
    <p:push dir="u"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67CB7-1682-0C4E-8B4B-D005FC947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434" y="70478"/>
            <a:ext cx="9428068" cy="676250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B9CC78-6577-3148-A994-C65D2D10054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32434" y="1088020"/>
            <a:ext cx="11127132" cy="5125455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DD17F06-1D5E-4A46-A362-C9D8D124569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C66846-12E8-B740-9365-6199CD5769C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14CD2A-38F4-8547-8064-3F8E7BEABE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002735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82B9CECE-7D8F-8C4A-AFC6-A963B1F05594}"/>
              </a:ext>
            </a:extLst>
          </p:cNvPr>
          <p:cNvSpPr/>
          <p:nvPr userDrawn="1"/>
        </p:nvSpPr>
        <p:spPr>
          <a:xfrm>
            <a:off x="0" y="61263"/>
            <a:ext cx="255181" cy="849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chemeClr val="accent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1E79114-5B74-9547-8292-DAB8965D43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9005" y="506"/>
            <a:ext cx="11459359" cy="3428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2246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579722" y="3362246"/>
                </a:lnTo>
                <a:cubicBezTo>
                  <a:pt x="259550" y="3362246"/>
                  <a:pt x="0" y="3102696"/>
                  <a:pt x="0" y="2782524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F5E8E0A-41D4-8346-9248-0B9AAC7123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3956816"/>
            <a:ext cx="7699670" cy="1015681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</a:t>
            </a:r>
            <a:br>
              <a:rPr lang="en-GB"/>
            </a:br>
            <a:r>
              <a:rPr lang="en-GB"/>
              <a:t>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A63B8E-5554-A04E-B4C5-97ECEE58B6CC}"/>
              </a:ext>
            </a:extLst>
          </p:cNvPr>
          <p:cNvSpPr/>
          <p:nvPr userDrawn="1"/>
        </p:nvSpPr>
        <p:spPr>
          <a:xfrm>
            <a:off x="749005" y="3764031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2637423-F180-3943-B758-C8CCFA816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7327E43-4F43-914D-BE65-DB0ADB5A5E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94728" y="5256031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A23AA60-6137-8841-B2ED-51B2F2E5C1B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94728" y="5515045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BB4FEAB2-22C6-3446-B4D2-5B610A729B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94728" y="5769532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4085F378-E668-A648-B7B1-8C76C309ED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94728" y="4997510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1E31EF6-BED5-C14F-94AD-4E5C55B855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8" y="6027352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D2A476-55D0-28AD-CE98-7256FC147722}"/>
              </a:ext>
            </a:extLst>
          </p:cNvPr>
          <p:cNvGrpSpPr/>
          <p:nvPr userDrawn="1"/>
        </p:nvGrpSpPr>
        <p:grpSpPr>
          <a:xfrm>
            <a:off x="10090133" y="4394575"/>
            <a:ext cx="1440366" cy="997794"/>
            <a:chOff x="10674263" y="85667"/>
            <a:chExt cx="1440366" cy="997794"/>
          </a:xfrm>
        </p:grpSpPr>
        <p:pic>
          <p:nvPicPr>
            <p:cNvPr id="3" name="Picture 2" descr="Takeda">
              <a:extLst>
                <a:ext uri="{FF2B5EF4-FFF2-40B4-BE49-F238E27FC236}">
                  <a16:creationId xmlns:a16="http://schemas.microsoft.com/office/drawing/2014/main" id="{F84D933D-537C-62BE-06E1-F26A80E2D0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79286BE-23B3-3A59-E95B-265AA73AD90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38399030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4065">
          <p15:clr>
            <a:srgbClr val="FBAE40"/>
          </p15:clr>
        </p15:guide>
        <p15:guide id="2" orient="horz" pos="2364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902F3095-EA6E-F94A-AF04-18ED691DEB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66513" y="376180"/>
            <a:ext cx="6326533" cy="6108535"/>
          </a:xfrm>
          <a:custGeom>
            <a:avLst/>
            <a:gdLst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3409714 w 6462532"/>
              <a:gd name="connsiteY2" fmla="*/ 0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309764"/>
              <a:gd name="connsiteY0" fmla="*/ 3060215 h 6113033"/>
              <a:gd name="connsiteX1" fmla="*/ 3052818 w 7309764"/>
              <a:gd name="connsiteY1" fmla="*/ 7397 h 6113033"/>
              <a:gd name="connsiteX2" fmla="*/ 6592752 w 7309764"/>
              <a:gd name="connsiteY2" fmla="*/ 53695 h 6113033"/>
              <a:gd name="connsiteX3" fmla="*/ 6462532 w 7309764"/>
              <a:gd name="connsiteY3" fmla="*/ 3060215 h 6113033"/>
              <a:gd name="connsiteX4" fmla="*/ 6462532 w 7309764"/>
              <a:gd name="connsiteY4" fmla="*/ 3060215 h 6113033"/>
              <a:gd name="connsiteX5" fmla="*/ 3409714 w 7309764"/>
              <a:gd name="connsiteY5" fmla="*/ 6113033 h 6113033"/>
              <a:gd name="connsiteX6" fmla="*/ 3052818 w 7309764"/>
              <a:gd name="connsiteY6" fmla="*/ 6113033 h 6113033"/>
              <a:gd name="connsiteX7" fmla="*/ 0 w 7309764"/>
              <a:gd name="connsiteY7" fmla="*/ 3060215 h 6113033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6750471"/>
              <a:gd name="connsiteY0" fmla="*/ 3052818 h 6105636"/>
              <a:gd name="connsiteX1" fmla="*/ 3052818 w 6750471"/>
              <a:gd name="connsiteY1" fmla="*/ 0 h 6105636"/>
              <a:gd name="connsiteX2" fmla="*/ 6395982 w 6750471"/>
              <a:gd name="connsiteY2" fmla="*/ 11574 h 6105636"/>
              <a:gd name="connsiteX3" fmla="*/ 6462532 w 6750471"/>
              <a:gd name="connsiteY3" fmla="*/ 3052818 h 6105636"/>
              <a:gd name="connsiteX4" fmla="*/ 6462532 w 6750471"/>
              <a:gd name="connsiteY4" fmla="*/ 3052818 h 6105636"/>
              <a:gd name="connsiteX5" fmla="*/ 3409714 w 6750471"/>
              <a:gd name="connsiteY5" fmla="*/ 6105636 h 6105636"/>
              <a:gd name="connsiteX6" fmla="*/ 3052818 w 6750471"/>
              <a:gd name="connsiteY6" fmla="*/ 6105636 h 6105636"/>
              <a:gd name="connsiteX7" fmla="*/ 0 w 6750471"/>
              <a:gd name="connsiteY7" fmla="*/ 3052818 h 6105636"/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6395982 w 6462532"/>
              <a:gd name="connsiteY2" fmla="*/ 11574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6462532 w 6477004"/>
              <a:gd name="connsiteY4" fmla="*/ 3052819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5756477 w 6477004"/>
              <a:gd name="connsiteY4" fmla="*/ 3018095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3409714 w 6477004"/>
              <a:gd name="connsiteY4" fmla="*/ 6105637 h 6105637"/>
              <a:gd name="connsiteX5" fmla="*/ 3052818 w 6477004"/>
              <a:gd name="connsiteY5" fmla="*/ 6105637 h 6105637"/>
              <a:gd name="connsiteX6" fmla="*/ 0 w 6477004"/>
              <a:gd name="connsiteY6" fmla="*/ 3052819 h 6105637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462532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323635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326533"/>
              <a:gd name="connsiteY0" fmla="*/ 3052819 h 6108535"/>
              <a:gd name="connsiteX1" fmla="*/ 3052818 w 6326533"/>
              <a:gd name="connsiteY1" fmla="*/ 1 h 6108535"/>
              <a:gd name="connsiteX2" fmla="*/ 6326533 w 6326533"/>
              <a:gd name="connsiteY2" fmla="*/ 0 h 6108535"/>
              <a:gd name="connsiteX3" fmla="*/ 6323635 w 6326533"/>
              <a:gd name="connsiteY3" fmla="*/ 6108535 h 6108535"/>
              <a:gd name="connsiteX4" fmla="*/ 3409714 w 6326533"/>
              <a:gd name="connsiteY4" fmla="*/ 6105637 h 6108535"/>
              <a:gd name="connsiteX5" fmla="*/ 3052818 w 6326533"/>
              <a:gd name="connsiteY5" fmla="*/ 6105637 h 6108535"/>
              <a:gd name="connsiteX6" fmla="*/ 0 w 6326533"/>
              <a:gd name="connsiteY6" fmla="*/ 3052819 h 610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6533" h="6108535">
                <a:moveTo>
                  <a:pt x="0" y="3052819"/>
                </a:moveTo>
                <a:cubicBezTo>
                  <a:pt x="0" y="1366794"/>
                  <a:pt x="1366793" y="1"/>
                  <a:pt x="3052818" y="1"/>
                </a:cubicBezTo>
                <a:lnTo>
                  <a:pt x="6326533" y="0"/>
                </a:lnTo>
                <a:lnTo>
                  <a:pt x="6323635" y="6108535"/>
                </a:lnTo>
                <a:lnTo>
                  <a:pt x="3409714" y="6105637"/>
                </a:lnTo>
                <a:lnTo>
                  <a:pt x="3052818" y="6105637"/>
                </a:lnTo>
                <a:cubicBezTo>
                  <a:pt x="1366793" y="6105637"/>
                  <a:pt x="0" y="4738844"/>
                  <a:pt x="0" y="3052819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219044E-3CA3-8043-AF11-ED42DE4ECF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730" y="6367253"/>
            <a:ext cx="1958578" cy="11746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97AD597-0215-4289-91E4-94DFF0D516D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69296" y="445986"/>
            <a:ext cx="2880737" cy="1995588"/>
            <a:chOff x="10674263" y="85667"/>
            <a:chExt cx="1440366" cy="997794"/>
          </a:xfrm>
        </p:grpSpPr>
        <p:pic>
          <p:nvPicPr>
            <p:cNvPr id="3" name="Picture 2" descr="Takeda">
              <a:extLst>
                <a:ext uri="{FF2B5EF4-FFF2-40B4-BE49-F238E27FC236}">
                  <a16:creationId xmlns:a16="http://schemas.microsoft.com/office/drawing/2014/main" id="{CE076D90-858A-75E5-2A4B-1471CA36E3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3B3FC56-8CB1-ED9A-CE42-26949A9C7FC6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63638983"/>
      </p:ext>
    </p:extLst>
  </p:cSld>
  <p:clrMapOvr>
    <a:masterClrMapping/>
  </p:clrMapOvr>
  <p:transition spd="slow">
    <p:push dir="u"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6862150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819C41-2A79-B54D-9C44-C619DA694E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9909778-A51F-784D-ACA4-EC5DBA48BE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9" y="6319955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D8D7D84-22B0-9AC6-9300-20AF3212C4DB}"/>
              </a:ext>
            </a:extLst>
          </p:cNvPr>
          <p:cNvGrpSpPr/>
          <p:nvPr userDrawn="1"/>
        </p:nvGrpSpPr>
        <p:grpSpPr>
          <a:xfrm>
            <a:off x="10674263" y="85667"/>
            <a:ext cx="1440366" cy="997794"/>
            <a:chOff x="10674263" y="85667"/>
            <a:chExt cx="1440366" cy="997794"/>
          </a:xfrm>
        </p:grpSpPr>
        <p:pic>
          <p:nvPicPr>
            <p:cNvPr id="6" name="Picture 5" descr="Takeda">
              <a:extLst>
                <a:ext uri="{FF2B5EF4-FFF2-40B4-BE49-F238E27FC236}">
                  <a16:creationId xmlns:a16="http://schemas.microsoft.com/office/drawing/2014/main" id="{9FBF0FDF-C8EB-5903-E65E-741C3699E7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8DCDDE4F-CF56-3A85-0CDA-83BF5D1D3EB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41176704"/>
      </p:ext>
    </p:extLst>
  </p:cSld>
  <p:clrMapOvr>
    <a:masterClrMapping/>
  </p:clrMapOvr>
  <p:transition spd="slow">
    <p:push dir="u"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BF3EC43-E831-85FA-C0FC-0580C9FB1CCC}"/>
              </a:ext>
            </a:extLst>
          </p:cNvPr>
          <p:cNvGrpSpPr/>
          <p:nvPr userDrawn="1"/>
        </p:nvGrpSpPr>
        <p:grpSpPr>
          <a:xfrm>
            <a:off x="10674263" y="85667"/>
            <a:ext cx="1440366" cy="997794"/>
            <a:chOff x="10674263" y="85667"/>
            <a:chExt cx="1440366" cy="997794"/>
          </a:xfrm>
        </p:grpSpPr>
        <p:pic>
          <p:nvPicPr>
            <p:cNvPr id="3" name="Picture 2" descr="Takeda">
              <a:extLst>
                <a:ext uri="{FF2B5EF4-FFF2-40B4-BE49-F238E27FC236}">
                  <a16:creationId xmlns:a16="http://schemas.microsoft.com/office/drawing/2014/main" id="{A433A655-F709-73C9-044F-67FC14E785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FE6C5BD-9163-A8D6-F83A-45B4F90648D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31248069"/>
      </p:ext>
    </p:extLst>
  </p:cSld>
  <p:clrMapOvr>
    <a:masterClrMapping/>
  </p:clrMapOvr>
  <p:transition spd="slow">
    <p:push dir="u"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Two-column layout. Click to add title</a:t>
            </a:r>
            <a:endParaRPr kumimoji="1" lang="ja-JP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3748318575"/>
      </p:ext>
    </p:extLst>
  </p:cSld>
  <p:clrMapOvr>
    <a:masterClrMapping/>
  </p:clrMapOvr>
  <p:transition spd="slow">
    <p:push dir="u"/>
  </p:transition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227913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46656F8F-0621-5F47-BF80-4A4E365A2D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42541" y="-1"/>
            <a:ext cx="5565823" cy="6416675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158474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782524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0592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1188396" y="3358591"/>
                </a:lnTo>
                <a:cubicBezTo>
                  <a:pt x="848612" y="3356903"/>
                  <a:pt x="0" y="3267167"/>
                  <a:pt x="0" y="2946995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825352852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US">
              <a:solidFill>
                <a:schemeClr val="accent1"/>
              </a:solidFill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75411986"/>
      </p:ext>
    </p:extLst>
  </p:cSld>
  <p:clrMapOvr>
    <a:masterClrMapping/>
  </p:clrMapOvr>
  <p:transition spd="slow">
    <p:push dir="u"/>
  </p:transition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371959"/>
            <a:ext cx="11591925" cy="604471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ct val="100000"/>
              </a:lnSpc>
              <a:buNone/>
              <a:defRPr sz="3000"/>
            </a:lvl1pPr>
          </a:lstStyle>
          <a:p>
            <a:pPr lvl="0"/>
            <a:r>
              <a:rPr lang="en-US"/>
              <a:t>Blank slide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23334836"/>
      </p:ext>
    </p:extLst>
  </p:cSld>
  <p:clrMapOvr>
    <a:masterClrMapping/>
  </p:clrMapOvr>
  <p:transition spd="slow">
    <p:push dir="u"/>
  </p:transition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dvanced 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BB454FD-9C16-FC47-B46E-667539457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3726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F3A49-7287-1C4D-93C8-50E3C0B4F1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99967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Footer Placeholder 8">
            <a:extLst>
              <a:ext uri="{FF2B5EF4-FFF2-40B4-BE49-F238E27FC236}">
                <a16:creationId xmlns:a16="http://schemas.microsoft.com/office/drawing/2014/main" id="{519BC59F-4516-0043-8BAC-F9FE45B6A9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0E2D4ABB-BC5B-754B-B0DE-676246A385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4" name="タイトル プレースホルダ 1">
            <a:extLst>
              <a:ext uri="{FF2B5EF4-FFF2-40B4-BE49-F238E27FC236}">
                <a16:creationId xmlns:a16="http://schemas.microsoft.com/office/drawing/2014/main" id="{CC986DF6-9894-F144-B9DA-A9DBE0000A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6528CE-2840-6C44-965A-04D8835743E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854E474F-30B0-604E-9699-287AC57CA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9681050-C142-4F4F-B3C6-6F52F3C55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10504E2-40F0-054E-8424-D247EF2CA2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73E75F2-7FFB-DC4C-8964-799372FCF5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3288296600"/>
      </p:ext>
    </p:extLst>
  </p:cSld>
  <p:clrMapOvr>
    <a:masterClrMapping/>
  </p:clrMapOvr>
  <p:transition spd="slow">
    <p:push dir="u"/>
  </p:transition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dvanced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B3311DE3-EC35-4C49-805E-57AB2D90E9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10743" y="1093767"/>
            <a:ext cx="7988356" cy="532290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8356" h="5135028">
                <a:moveTo>
                  <a:pt x="0" y="0"/>
                </a:moveTo>
                <a:lnTo>
                  <a:pt x="7988281" y="7569"/>
                </a:lnTo>
                <a:cubicBezTo>
                  <a:pt x="7989186" y="2154376"/>
                  <a:pt x="7981645" y="2988221"/>
                  <a:pt x="7982550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E4ACE247-6DA5-F044-A880-12BDFE1490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1397373C-4723-444D-99E3-0FBCAFDAD4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1545CFCD-ABA6-1349-9917-1DDD2762CB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7730F84-B57E-C441-B81C-A0677388FA64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78815F79-70B9-A343-88C1-1B41F15106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6ACFB15D-3880-FB46-8B5A-E057FE4C9B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3CD883-F623-E54C-A27A-38B7EB9570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2D601E3-CC68-7845-AAF4-3AD141198B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</p:spTree>
    <p:extLst>
      <p:ext uri="{BB962C8B-B14F-4D97-AF65-F5344CB8AC3E}">
        <p14:creationId xmlns:p14="http://schemas.microsoft.com/office/powerpoint/2010/main" val="831705116"/>
      </p:ext>
    </p:extLst>
  </p:cSld>
  <p:clrMapOvr>
    <a:masterClrMapping/>
  </p:clrMapOvr>
  <p:transition spd="slow">
    <p:push dir="u"/>
  </p:transition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45006B-6287-5E22-4293-3A715D329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2AB0-7EF2-4A06-9B2C-589C8097F720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0E10C7-DEA2-F24F-0E0F-62D3055E2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C7ED46-0641-BDF5-8D18-AD4BA1609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66538-0F33-4908-B76E-F130364519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732621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9D56EC9D-658E-E6E2-F0D0-88A00C1747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38" y="173140"/>
            <a:ext cx="1045935" cy="662732"/>
          </a:xfrm>
          <a:prstGeom prst="rect">
            <a:avLst/>
          </a:prstGeom>
        </p:spPr>
      </p:pic>
      <p:sp>
        <p:nvSpPr>
          <p:cNvPr id="3" name="タイトル プレースホルダ 1">
            <a:extLst>
              <a:ext uri="{FF2B5EF4-FFF2-40B4-BE49-F238E27FC236}">
                <a16:creationId xmlns:a16="http://schemas.microsoft.com/office/drawing/2014/main" id="{E0877D54-D174-17B7-29CE-78459F9111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6400" y="161605"/>
            <a:ext cx="8869931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A05E19-0A64-B7D2-9591-F88E944CBF6C}"/>
              </a:ext>
            </a:extLst>
          </p:cNvPr>
          <p:cNvSpPr/>
          <p:nvPr userDrawn="1"/>
        </p:nvSpPr>
        <p:spPr>
          <a:xfrm>
            <a:off x="606078" y="6557108"/>
            <a:ext cx="1926810" cy="123111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lIns="0" tIns="0" rIns="0" bIns="0" rtlCol="0" anchor="ctr">
            <a:spAutoFit/>
          </a:bodyPr>
          <a:lstStyle/>
          <a:p>
            <a:r>
              <a:rPr lang="en-US" sz="800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4208998970"/>
      </p:ext>
    </p:extLst>
  </p:cSld>
  <p:clrMapOvr>
    <a:masterClrMapping/>
  </p:clrMapOvr>
  <p:transition spd="slow">
    <p:push dir="u"/>
  </p:transition>
  <p:hf hdr="0" dt="0"/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4729DF11-77EA-7E4D-999C-4E7EA206B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0" y="132770"/>
            <a:ext cx="9720193" cy="703942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Add your title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5D4F24-3AD1-7943-A1A9-EB84047B51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9751" y="1235892"/>
            <a:ext cx="11125199" cy="4929412"/>
          </a:xfrm>
        </p:spPr>
        <p:txBody>
          <a:bodyPr/>
          <a:lstStyle>
            <a:lvl1pPr>
              <a:buClr>
                <a:srgbClr val="4C4948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rgbClr val="4C4948"/>
              </a:buClr>
              <a:defRPr>
                <a:solidFill>
                  <a:schemeClr val="accent2"/>
                </a:solidFill>
              </a:defRPr>
            </a:lvl2pPr>
            <a:lvl3pPr>
              <a:buClr>
                <a:srgbClr val="4C4948"/>
              </a:buClr>
              <a:defRPr>
                <a:solidFill>
                  <a:schemeClr val="accent2"/>
                </a:solidFill>
              </a:defRPr>
            </a:lvl3pPr>
            <a:lvl4pPr>
              <a:buClr>
                <a:srgbClr val="4C4948"/>
              </a:buClr>
              <a:defRPr>
                <a:solidFill>
                  <a:schemeClr val="accent2"/>
                </a:solidFill>
              </a:defRPr>
            </a:lvl4pPr>
            <a:lvl5pPr>
              <a:buClr>
                <a:srgbClr val="4C4948"/>
              </a:buCl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Add your content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5E38DCC3-D6DE-9A44-B5C4-5BC5A32CA6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331227"/>
            <a:ext cx="649111" cy="390249"/>
          </a:xfrm>
          <a:prstGeom prst="rect">
            <a:avLst/>
          </a:prstGeom>
        </p:spPr>
        <p:txBody>
          <a:bodyPr rIns="0" anchor="ctr" anchorCtr="0"/>
          <a:lstStyle>
            <a:lvl1pPr algn="r">
              <a:defRPr sz="1000" b="0" i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E9B57936-92EF-4126-AE48-1D9D36D15E98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146ACACA-F6F6-8341-87DC-6F1C279AF6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111" y="6331227"/>
            <a:ext cx="11015508" cy="390250"/>
          </a:xfrm>
          <a:prstGeom prst="rect">
            <a:avLst/>
          </a:prstGeom>
        </p:spPr>
        <p:txBody>
          <a:bodyPr lIns="72000" anchor="ctr" anchorCtr="0"/>
          <a:lstStyle>
            <a:lvl1pPr>
              <a:defRPr sz="1000" b="0" i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ja-JP"/>
              <a:t>|  Title  |  DD/MM/YY  |  Confidential - for internal use only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32763342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628529"/>
      </p:ext>
    </p:extLst>
  </p:cSld>
  <p:clrMapOvr>
    <a:masterClrMapping/>
  </p:clrMapOvr>
  <p:transition spd="slow">
    <p:push dir="u"/>
  </p:transition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buClr>
                <a:srgbClr val="4C4948"/>
              </a:buClr>
              <a:buNone/>
              <a:defRPr sz="1950" baseline="0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4C4948"/>
              </a:buClr>
              <a:defRPr sz="1350" baseline="0">
                <a:solidFill>
                  <a:srgbClr val="231815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4C4948"/>
              </a:buClr>
              <a:defRPr sz="1200" baseline="0">
                <a:solidFill>
                  <a:srgbClr val="231815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4C4948"/>
              </a:buClr>
              <a:defRPr sz="1050" baseline="0">
                <a:solidFill>
                  <a:srgbClr val="231815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4C4948"/>
              </a:buClr>
              <a:defRPr sz="1050" baseline="0">
                <a:solidFill>
                  <a:srgbClr val="231815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kumimoji="1" lang="en-US" altLang="ja-JP"/>
              <a:t>Click to add text or click an icon to add other content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7936-92EF-4126-AE48-1D9D36D15E9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Title 14">
            <a:extLst>
              <a:ext uri="{FF2B5EF4-FFF2-40B4-BE49-F238E27FC236}">
                <a16:creationId xmlns:a16="http://schemas.microsoft.com/office/drawing/2014/main" id="{ACC062CD-A904-0F41-8348-B090B7D800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132770"/>
            <a:ext cx="11137568" cy="703942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8B388F9-D106-1642-996A-EBE58E4DDD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65894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 2"/>
          <p:cNvSpPr>
            <a:spLocks noGrp="1"/>
          </p:cNvSpPr>
          <p:nvPr>
            <p:ph type="body" orient="vert" idx="1" hasCustomPrompt="1"/>
          </p:nvPr>
        </p:nvSpPr>
        <p:spPr>
          <a:xfrm>
            <a:off x="539751" y="1228725"/>
            <a:ext cx="11124868" cy="4943475"/>
          </a:xfrm>
        </p:spPr>
        <p:txBody>
          <a:bodyPr vert="eaVert"/>
          <a:lstStyle>
            <a:lvl1pPr>
              <a:defRPr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2pPr>
            <a:lvl3pPr>
              <a:defRPr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3pPr>
            <a:lvl4pPr>
              <a:defRPr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4pPr>
            <a:lvl5pPr>
              <a:defRPr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kumimoji="1" lang="en-US" altLang="ja-JP"/>
              <a:t>Click to add text</a:t>
            </a:r>
            <a:endParaRPr kumimoji="1" lang="ja-JP" altLang="en-US"/>
          </a:p>
          <a:p>
            <a:pPr lvl="1"/>
            <a:r>
              <a:rPr kumimoji="1" lang="en-US" altLang="ja-JP"/>
              <a:t>Second level</a:t>
            </a:r>
            <a:endParaRPr kumimoji="1" lang="ja-JP" altLang="en-US"/>
          </a:p>
          <a:p>
            <a:pPr lvl="2"/>
            <a:r>
              <a:rPr kumimoji="1" lang="en-US" altLang="ja-JP"/>
              <a:t>Third</a:t>
            </a:r>
            <a:r>
              <a:rPr kumimoji="1" lang="ja-JP" altLang="en-US"/>
              <a:t> </a:t>
            </a:r>
            <a:r>
              <a:rPr kumimoji="1" lang="en-US" altLang="ja-JP"/>
              <a:t>level</a:t>
            </a:r>
            <a:endParaRPr kumimoji="1" lang="ja-JP" altLang="en-US"/>
          </a:p>
          <a:p>
            <a:pPr lvl="3"/>
            <a:r>
              <a:rPr kumimoji="1" lang="en-US" altLang="ja-JP"/>
              <a:t>Fourth level</a:t>
            </a:r>
            <a:endParaRPr kumimoji="1" lang="ja-JP" altLang="en-US"/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7936-92EF-4126-AE48-1D9D36D15E9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Title 14">
            <a:extLst>
              <a:ext uri="{FF2B5EF4-FFF2-40B4-BE49-F238E27FC236}">
                <a16:creationId xmlns:a16="http://schemas.microsoft.com/office/drawing/2014/main" id="{4A348098-88A5-2347-9507-66439A0C47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1" y="132770"/>
            <a:ext cx="11137568" cy="703942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9C8147B-9844-5E42-8C56-C9B2ACC4BB5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91455861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67CB7-1682-0C4E-8B4B-D005FC947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434" y="70478"/>
            <a:ext cx="9428068" cy="676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3153E8-2528-9D4C-94DB-A11E8D8A86D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426815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B9CC78-6577-3148-A994-C65D2D10054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32435" y="1088020"/>
            <a:ext cx="5563566" cy="51254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973DB079-F1A8-B14C-89E6-8BC3728D407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6000" y="1088019"/>
            <a:ext cx="5563566" cy="51254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</a:t>
            </a:r>
            <a:r>
              <a:rPr lang="en-US" err="1"/>
              <a:t>levelc</a:t>
            </a: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2ED3EEF-3AF1-8E43-86B6-9D02FBBAD0F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14CD2A-38F4-8547-8064-3F8E7BEABE5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5AAD7D-110D-84B4-41E1-D90FC7C636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4674"/>
          <a:stretch/>
        </p:blipFill>
        <p:spPr>
          <a:xfrm>
            <a:off x="9960502" y="6376677"/>
            <a:ext cx="1016052" cy="3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6176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4E6A8-7DFE-4DF7-15B7-1CFA06B420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E99C6B-D4F4-B040-7A77-B83AB81A33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E942D6-F6F6-74B9-E943-09FF29FE8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352D5-5F19-4AD2-9B43-6435632AB9DB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87A8A8-47E1-3207-19F6-58D97761F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31F55F-79F3-CB08-FAC9-E07048556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FBDBD-1D30-4591-ADA5-17C2FBC54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271882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ubtitle">
  <p:cSld name="1_Title Subtitl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276303" y="96277"/>
            <a:ext cx="11639395" cy="970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765970" y="907081"/>
            <a:ext cx="10660063" cy="579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609585" lvl="0" indent="-304792" algn="ctr">
              <a:lnSpc>
                <a:spcPct val="80000"/>
              </a:lnSpc>
              <a:spcBef>
                <a:spcPts val="1067"/>
              </a:spcBef>
              <a:spcAft>
                <a:spcPts val="0"/>
              </a:spcAft>
              <a:buSzPts val="1800"/>
              <a:buNone/>
              <a:defRPr sz="2667">
                <a:solidFill>
                  <a:srgbClr val="87888D"/>
                </a:solidFill>
              </a:defRPr>
            </a:lvl1pPr>
            <a:lvl2pPr marL="1219170" lvl="1" indent="-423323" algn="l">
              <a:lnSpc>
                <a:spcPct val="80000"/>
              </a:lnSpc>
              <a:spcBef>
                <a:spcPts val="667"/>
              </a:spcBef>
              <a:spcAft>
                <a:spcPts val="0"/>
              </a:spcAft>
              <a:buSzPts val="1400"/>
              <a:buChar char="−"/>
              <a:defRPr/>
            </a:lvl2pPr>
            <a:lvl3pPr marL="1828754" lvl="2" indent="-406390" algn="l">
              <a:lnSpc>
                <a:spcPct val="80000"/>
              </a:lnSpc>
              <a:spcBef>
                <a:spcPts val="667"/>
              </a:spcBef>
              <a:spcAft>
                <a:spcPts val="0"/>
              </a:spcAft>
              <a:buSzPts val="1200"/>
              <a:buChar char="•"/>
              <a:defRPr/>
            </a:lvl3pPr>
            <a:lvl4pPr marL="2438339" lvl="3" indent="-406390" algn="l">
              <a:lnSpc>
                <a:spcPct val="80000"/>
              </a:lnSpc>
              <a:spcBef>
                <a:spcPts val="667"/>
              </a:spcBef>
              <a:spcAft>
                <a:spcPts val="0"/>
              </a:spcAft>
              <a:buSzPts val="1200"/>
              <a:buChar char="•"/>
              <a:defRPr/>
            </a:lvl4pPr>
            <a:lvl5pPr marL="3047924" lvl="4" indent="-406390" algn="l">
              <a:lnSpc>
                <a:spcPct val="80000"/>
              </a:lnSpc>
              <a:spcBef>
                <a:spcPts val="667"/>
              </a:spcBef>
              <a:spcAft>
                <a:spcPts val="0"/>
              </a:spcAft>
              <a:buSzPts val="1200"/>
              <a:buChar char="•"/>
              <a:defRPr/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Char char="•"/>
              <a:defRPr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Char char="•"/>
              <a:defRPr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Char char="•"/>
              <a:defRPr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C04B92-660A-9026-8877-43C1C6902B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4674"/>
          <a:stretch/>
        </p:blipFill>
        <p:spPr>
          <a:xfrm>
            <a:off x="9960502" y="6376677"/>
            <a:ext cx="1016052" cy="34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96860"/>
      </p:ext>
    </p:extLst>
  </p:cSld>
  <p:clrMapOvr>
    <a:masterClrMapping/>
  </p:clrMapOvr>
  <p:transition>
    <p:fade/>
  </p:transition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691FF2E-5475-F733-582E-71E48A60303F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F8107EE-D7A6-E639-DE40-8F689798F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6084C2A-ED9D-57D3-C79E-96E27EEAA2B5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プレースホルダ 1">
            <a:extLst>
              <a:ext uri="{FF2B5EF4-FFF2-40B4-BE49-F238E27FC236}">
                <a16:creationId xmlns:a16="http://schemas.microsoft.com/office/drawing/2014/main" id="{5FB1F38C-D492-5D21-D093-6D3D72ACA2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9555914"/>
      </p:ext>
    </p:extLst>
  </p:cSld>
  <p:clrMapOvr>
    <a:masterClrMapping/>
  </p:clrMapOvr>
  <p:transition spd="slow">
    <p:push dir="u"/>
  </p:transition>
  <p:hf hdr="0" dt="0"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With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A161E3-1B90-4083-9DAE-7EEB2662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6129A7-02C5-407B-A1C8-C388135DA6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8038" y="6077781"/>
            <a:ext cx="6228811" cy="555625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Footnotes/Abbreviations/References with a 3 </a:t>
            </a:r>
            <a:r>
              <a:rPr lang="en-US" err="1"/>
              <a:t>pt</a:t>
            </a:r>
            <a:r>
              <a:rPr lang="en-US"/>
              <a:t> gap between each</a:t>
            </a:r>
            <a:endParaRPr lang="en-GB"/>
          </a:p>
        </p:txBody>
      </p:sp>
      <p:pic>
        <p:nvPicPr>
          <p:cNvPr id="8" name="Picture 7" descr="Takeda">
            <a:extLst>
              <a:ext uri="{FF2B5EF4-FFF2-40B4-BE49-F238E27FC236}">
                <a16:creationId xmlns:a16="http://schemas.microsoft.com/office/drawing/2014/main" id="{5F49C150-8702-4C26-9864-5F2426195E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0CE630F-737D-405D-BC49-31F76B52C3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726" y="6400509"/>
            <a:ext cx="902124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5911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29">
          <p15:clr>
            <a:srgbClr val="FBAE40"/>
          </p15:clr>
        </p15:guide>
      </p15:sldGuideLst>
    </p:ext>
  </p:extLst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2A161E3-1B90-4083-9DAE-7EEB2662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6129A7-02C5-407B-A1C8-C388135DA67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8038" y="6077781"/>
            <a:ext cx="6228811" cy="555625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Footnotes/Abbreviations/References with a 3 </a:t>
            </a:r>
            <a:r>
              <a:rPr lang="en-US" err="1"/>
              <a:t>pt</a:t>
            </a:r>
            <a:r>
              <a:rPr lang="en-US"/>
              <a:t> gap between each</a:t>
            </a: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3B449-F4E2-461B-9447-CAB0A266F7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608147" y="6267710"/>
            <a:ext cx="294928" cy="365696"/>
          </a:xfrm>
          <a:prstGeom prst="rect">
            <a:avLst/>
          </a:prstGeom>
        </p:spPr>
        <p:txBody>
          <a:bodyPr/>
          <a:lstStyle/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DD26B1-BF1A-F105-E925-9EBE1C83C272}"/>
              </a:ext>
            </a:extLst>
          </p:cNvPr>
          <p:cNvSpPr txBox="1"/>
          <p:nvPr userDrawn="1"/>
        </p:nvSpPr>
        <p:spPr>
          <a:xfrm>
            <a:off x="3194189" y="6655256"/>
            <a:ext cx="58036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>
                <a:solidFill>
                  <a:schemeClr val="bg1">
                    <a:lumMod val="50000"/>
                  </a:schemeClr>
                </a:solidFill>
              </a:rPr>
              <a:t>Takeda Confidential – For Internal Training Purposes Only – Further Copying or Distribution is Strictly Prohibited</a:t>
            </a:r>
            <a:endParaRPr lang="en-US" sz="80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808282"/>
      </p:ext>
    </p:extLst>
  </p:cSld>
  <p:clrMapOvr>
    <a:masterClrMapping/>
  </p:clrMapOvr>
  <p:transition spd="slow">
    <p:push dir="u"/>
  </p:transition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8D39141-3E8E-4545-90DB-291A0E5F139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solidFill>
            <a:schemeClr val="tx1">
              <a:lumMod val="75000"/>
              <a:lumOff val="25000"/>
            </a:schemeClr>
          </a:solidFill>
        </p:spPr>
        <p:txBody>
          <a:bodyPr lIns="612000" tIns="0" anchor="ctr"/>
          <a:lstStyle>
            <a:lvl1pPr marL="0" indent="0" algn="l">
              <a:lnSpc>
                <a:spcPct val="100000"/>
              </a:lnSpc>
              <a:buNone/>
              <a:defRPr sz="1200" i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Drag &amp; Drop Your </a:t>
            </a:r>
            <a:br>
              <a:rPr lang="en-US"/>
            </a:br>
            <a:r>
              <a:rPr lang="en-US"/>
              <a:t>Background Photo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0A062-54B3-47F2-9D6A-5BC9575208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0" y="0"/>
            <a:ext cx="9672000" cy="6857999"/>
          </a:xfrm>
          <a:solidFill>
            <a:schemeClr val="tx2">
              <a:alpha val="70000"/>
            </a:schemeClr>
          </a:solidFill>
        </p:spPr>
        <p:txBody>
          <a:bodyPr lIns="1116000" rIns="180000" anchor="ctr"/>
          <a:lstStyle>
            <a:lvl1pPr algn="l">
              <a:defRPr sz="50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C97F3D-57FA-4E82-9EEC-E93088055A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0000" y="4276447"/>
            <a:ext cx="5161550" cy="620016"/>
          </a:xfrm>
          <a:gradFill>
            <a:gsLst>
              <a:gs pos="0">
                <a:schemeClr val="tx2"/>
              </a:gs>
              <a:gs pos="100000">
                <a:schemeClr val="accent2"/>
              </a:gs>
            </a:gsLst>
            <a:lin ang="14400000" scaled="0"/>
          </a:gradFill>
        </p:spPr>
        <p:txBody>
          <a:bodyPr lIns="144000" anchor="ctr"/>
          <a:lstStyle>
            <a:lvl1pPr marL="0" indent="0" algn="l">
              <a:buNone/>
              <a:defRPr sz="2400" b="1" i="1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31775C8-C7F0-4EC5-A9C0-53AE3A0C5F7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600000" y="6262080"/>
            <a:ext cx="7560000" cy="3600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E8B0AE2-DA19-49E2-AC81-5272385D30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CC7194-A4D0-457B-9D3E-53681723AF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47218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74D42A7-FF15-4C9E-9657-33DD5BC539DA}"/>
              </a:ext>
            </a:extLst>
          </p:cNvPr>
          <p:cNvSpPr/>
          <p:nvPr userDrawn="1"/>
        </p:nvSpPr>
        <p:spPr>
          <a:xfrm>
            <a:off x="180000" y="179109"/>
            <a:ext cx="11832000" cy="65139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FA555C0-B108-4047-8AFF-82E05F07344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213" y="1405643"/>
            <a:ext cx="7559675" cy="360000"/>
          </a:xfrm>
        </p:spPr>
        <p:txBody>
          <a:bodyPr/>
          <a:lstStyle>
            <a:lvl1pPr marL="0" indent="0"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797B74-E645-46F4-8F77-49AF7F0D4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EAA7C-AE70-48A8-B582-013424EB9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557D1A2-E2DD-4CD8-B7DB-2864D4A97E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B08B7A-4219-4973-8C9B-BF5BCC6448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ECC7194-A4D0-457B-9D3E-53681723AF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6404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imary Title" userDrawn="1">
  <p:cSld name="Primary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alking on a path leading to the ocean&#10;&#10;AI-generated content may be incorrect.">
            <a:extLst>
              <a:ext uri="{FF2B5EF4-FFF2-40B4-BE49-F238E27FC236}">
                <a16:creationId xmlns:a16="http://schemas.microsoft.com/office/drawing/2014/main" id="{D0D44709-2A34-C2D4-95E0-18651A8C87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8887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1B5D1F1-139C-592F-FEBA-8274A114CA7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oogle Shape;14;p13"/>
          <p:cNvPicPr preferRelativeResize="0"/>
          <p:nvPr/>
        </p:nvPicPr>
        <p:blipFill>
          <a:blip r:embed="rId3"/>
          <a:srcRect/>
          <a:stretch/>
        </p:blipFill>
        <p:spPr>
          <a:xfrm>
            <a:off x="571502" y="704088"/>
            <a:ext cx="2200097" cy="53076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7;p13">
            <a:extLst>
              <a:ext uri="{FF2B5EF4-FFF2-40B4-BE49-F238E27FC236}">
                <a16:creationId xmlns:a16="http://schemas.microsoft.com/office/drawing/2014/main" id="{80017C07-DB09-CAB1-EF4F-61A9538CCF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85750" y="1622288"/>
            <a:ext cx="11548696" cy="158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00" rIns="91440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6875"/>
              <a:buNone/>
              <a:defRPr sz="5500" b="1">
                <a:solidFill>
                  <a:schemeClr val="lt1"/>
                </a:solidFill>
                <a:latin typeface="Aptos" panose="020B0004020202020204" pitchFamily="34" charset="0"/>
                <a:ea typeface="Aptos" panose="020B0004020202020204" pitchFamily="34" charset="0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18;p13">
            <a:extLst>
              <a:ext uri="{FF2B5EF4-FFF2-40B4-BE49-F238E27FC236}">
                <a16:creationId xmlns:a16="http://schemas.microsoft.com/office/drawing/2014/main" id="{A3706BF8-DD1C-BBD2-D9B3-5A1729388E73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285751" y="3402853"/>
            <a:ext cx="11548696" cy="815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50"/>
              <a:buNone/>
              <a:defRPr b="1">
                <a:solidFill>
                  <a:schemeClr val="lt1"/>
                </a:solidFill>
              </a:defRPr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BD1A5244-A26E-2978-A4C2-560219EA50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177" y="597585"/>
            <a:ext cx="1917269" cy="642894"/>
          </a:xfrm>
          <a:prstGeom prst="rect">
            <a:avLst/>
          </a:prstGeom>
        </p:spPr>
      </p:pic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77AD7C51-5D8D-8A0F-8AEA-AF626DE724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500" y="5839290"/>
            <a:ext cx="3575817" cy="309715"/>
          </a:xfrm>
          <a:noFill/>
        </p:spPr>
        <p:txBody>
          <a:bodyPr wrap="square" lIns="0" tIns="0" rIns="0" bIns="0" rtlCol="0">
            <a:noAutofit/>
          </a:bodyPr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lang="en-US" sz="1600" b="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14000"/>
              </a:lnSpc>
            </a:pPr>
            <a:r>
              <a:rPr lang="en-US" sz="1600" b="1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</a:t>
            </a:r>
            <a:r>
              <a:rPr lang="en-US" sz="16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Presentation Date 02-Jul-2025</a:t>
            </a:r>
            <a:endParaRPr lang="en-US"/>
          </a:p>
          <a:p>
            <a:pPr marL="0" lvl="0">
              <a:lnSpc>
                <a:spcPct val="114000"/>
              </a:lnSpc>
            </a:pPr>
            <a:endParaRPr lang="en-US"/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62536BEB-518F-9F1D-59D4-8AB4DADAF4B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58629" y="4623012"/>
            <a:ext cx="3575817" cy="815975"/>
          </a:xfrm>
          <a:noFill/>
        </p:spPr>
        <p:txBody>
          <a:bodyPr wrap="square" lIns="0" tIns="0" rIns="0" bIns="0" rtlCol="0">
            <a:noAutofit/>
          </a:bodyPr>
          <a:lstStyle>
            <a:lvl1pPr marL="0" indent="0" algn="r">
              <a:lnSpc>
                <a:spcPct val="114000"/>
              </a:lnSpc>
              <a:spcBef>
                <a:spcPts val="0"/>
              </a:spcBef>
              <a:buNone/>
              <a:defRPr lang="en-US" sz="1600" b="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14000"/>
              </a:lnSpc>
            </a:pPr>
            <a:r>
              <a:rPr lang="en-US" sz="1600" b="1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</a:t>
            </a:r>
            <a:r>
              <a:rPr lang="en-US" sz="16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— </a:t>
            </a:r>
            <a:r>
              <a:rPr lang="en-US"/>
              <a:t>PM name</a:t>
            </a:r>
          </a:p>
          <a:p>
            <a:pPr marL="0" lvl="0">
              <a:lnSpc>
                <a:spcPct val="114000"/>
              </a:lnSpc>
            </a:pPr>
            <a:r>
              <a:rPr lang="en-US"/>
              <a:t>Title</a:t>
            </a:r>
          </a:p>
          <a:p>
            <a:pPr marL="0" lvl="0">
              <a:lnSpc>
                <a:spcPct val="114000"/>
              </a:lnSpc>
            </a:pPr>
            <a:r>
              <a:rPr lang="en-US"/>
              <a:t>Endpoint Clinical</a:t>
            </a:r>
          </a:p>
          <a:p>
            <a:pPr marL="0" lvl="0">
              <a:lnSpc>
                <a:spcPct val="114000"/>
              </a:lnSpc>
            </a:pPr>
            <a:endParaRPr lang="en-US"/>
          </a:p>
          <a:p>
            <a:pPr marL="0" lvl="0">
              <a:lnSpc>
                <a:spcPct val="114000"/>
              </a:lnSpc>
            </a:pP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D2A8B7-2D1D-D40E-B09F-9BB36CFA9097}"/>
              </a:ext>
            </a:extLst>
          </p:cNvPr>
          <p:cNvSpPr txBox="1"/>
          <p:nvPr userDrawn="1"/>
        </p:nvSpPr>
        <p:spPr>
          <a:xfrm>
            <a:off x="5630779" y="6503448"/>
            <a:ext cx="638596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Open Sans Light"/>
                <a:cs typeface="Open Sans Light"/>
                <a:sym typeface="Open Sans Light"/>
              </a:rPr>
              <a:t>Copyright © 2025, Endpoint Clinical L.P. All rights reserved. </a:t>
            </a:r>
            <a:fld id="{B95C2D99-19F8-4C82-A05E-EDF0A0903746}" type="slidenum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42797332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Quiz Answer B Corr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CDCA873-D66E-92CD-46A3-229BC7694DF2}"/>
              </a:ext>
            </a:extLst>
          </p:cNvPr>
          <p:cNvSpPr/>
          <p:nvPr userDrawn="1"/>
        </p:nvSpPr>
        <p:spPr>
          <a:xfrm>
            <a:off x="260971" y="2587198"/>
            <a:ext cx="840062" cy="3617904"/>
          </a:xfrm>
          <a:prstGeom prst="rect">
            <a:avLst/>
          </a:prstGeom>
          <a:solidFill>
            <a:srgbClr val="7A3E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836E5"/>
              </a:solidFill>
            </a:endParaRPr>
          </a:p>
        </p:txBody>
      </p:sp>
      <p:pic>
        <p:nvPicPr>
          <p:cNvPr id="23" name="Picture 22" descr="A black and white arrow&#10;&#10;Description automatically generated">
            <a:extLst>
              <a:ext uri="{FF2B5EF4-FFF2-40B4-BE49-F238E27FC236}">
                <a16:creationId xmlns:a16="http://schemas.microsoft.com/office/drawing/2014/main" id="{28BFCBCF-7A55-0471-FB60-34C21DB58A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039" r="1"/>
          <a:stretch/>
        </p:blipFill>
        <p:spPr>
          <a:xfrm>
            <a:off x="4154150" y="0"/>
            <a:ext cx="5759999" cy="6858000"/>
          </a:xfrm>
          <a:prstGeom prst="rect">
            <a:avLst/>
          </a:prstGeom>
          <a:solidFill>
            <a:srgbClr val="7A3EE7"/>
          </a:solidFill>
        </p:spPr>
      </p:pic>
      <p:sp>
        <p:nvSpPr>
          <p:cNvPr id="40" name="Arrow: Pentagon 39">
            <a:extLst>
              <a:ext uri="{FF2B5EF4-FFF2-40B4-BE49-F238E27FC236}">
                <a16:creationId xmlns:a16="http://schemas.microsoft.com/office/drawing/2014/main" id="{36B1DED8-2042-8E24-BDCF-E4AAF157BC2C}"/>
              </a:ext>
            </a:extLst>
          </p:cNvPr>
          <p:cNvSpPr/>
          <p:nvPr userDrawn="1"/>
        </p:nvSpPr>
        <p:spPr>
          <a:xfrm>
            <a:off x="260965" y="1338554"/>
            <a:ext cx="7407161" cy="1114054"/>
          </a:xfrm>
          <a:prstGeom prst="homePlate">
            <a:avLst/>
          </a:prstGeom>
          <a:solidFill>
            <a:schemeClr val="bg1">
              <a:alpha val="15000"/>
            </a:schemeClr>
          </a:solidFill>
          <a:ln w="127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3C1A09-0A6A-23B2-E5A2-010D5A1CA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852" y="532868"/>
            <a:ext cx="6473520" cy="387798"/>
          </a:xfrm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2800" b="1">
                <a:solidFill>
                  <a:srgbClr val="5C5857"/>
                </a:solidFill>
              </a:defRPr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66DB71A-0D5D-70DE-3EBB-356477D605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1150" y="998652"/>
            <a:ext cx="6473520" cy="276999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20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29" name="Text Placeholder 35">
            <a:extLst>
              <a:ext uri="{FF2B5EF4-FFF2-40B4-BE49-F238E27FC236}">
                <a16:creationId xmlns:a16="http://schemas.microsoft.com/office/drawing/2014/main" id="{3379FF57-06BD-0CAE-63FE-05E86AD07D1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28703" y="2864832"/>
            <a:ext cx="5760002" cy="608885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lnSpc>
                <a:spcPct val="113000"/>
              </a:lnSpc>
              <a:buNone/>
              <a:defRPr lang="en-US" sz="1200" b="0" smtClean="0">
                <a:solidFill>
                  <a:schemeClr val="tx2"/>
                </a:solidFill>
              </a:defRPr>
            </a:lvl1pPr>
            <a:lvl2pPr marL="228600" indent="0">
              <a:buNone/>
              <a:defRPr lang="en-US" sz="1800" smtClean="0"/>
            </a:lvl2pPr>
            <a:lvl3pPr>
              <a:defRPr lang="en-US" sz="1800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aliqua.Ut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C7230AD-8D74-88A5-9448-EAAC82DF4880}"/>
              </a:ext>
            </a:extLst>
          </p:cNvPr>
          <p:cNvCxnSpPr>
            <a:cxnSpLocks/>
          </p:cNvCxnSpPr>
          <p:nvPr userDrawn="1"/>
        </p:nvCxnSpPr>
        <p:spPr>
          <a:xfrm>
            <a:off x="1093563" y="4119640"/>
            <a:ext cx="0" cy="612000"/>
          </a:xfrm>
          <a:prstGeom prst="line">
            <a:avLst/>
          </a:prstGeom>
          <a:ln w="38100" cap="rnd">
            <a:solidFill>
              <a:srgbClr val="00206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53B0841-B23D-5403-3EA3-64AE0F6FFC31}"/>
              </a:ext>
            </a:extLst>
          </p:cNvPr>
          <p:cNvCxnSpPr>
            <a:cxnSpLocks/>
          </p:cNvCxnSpPr>
          <p:nvPr userDrawn="1"/>
        </p:nvCxnSpPr>
        <p:spPr>
          <a:xfrm>
            <a:off x="1093563" y="5320600"/>
            <a:ext cx="0" cy="612000"/>
          </a:xfrm>
          <a:prstGeom prst="line">
            <a:avLst/>
          </a:prstGeom>
          <a:ln w="38100" cap="rnd">
            <a:solidFill>
              <a:srgbClr val="00206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35">
            <a:extLst>
              <a:ext uri="{FF2B5EF4-FFF2-40B4-BE49-F238E27FC236}">
                <a16:creationId xmlns:a16="http://schemas.microsoft.com/office/drawing/2014/main" id="{70A5D2AE-F27D-A67F-DA8C-23EF355BF47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28703" y="4119640"/>
            <a:ext cx="5760002" cy="608885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lnSpc>
                <a:spcPct val="113000"/>
              </a:lnSpc>
              <a:buNone/>
              <a:defRPr lang="en-US" sz="1200" b="0" smtClean="0">
                <a:solidFill>
                  <a:schemeClr val="tx2"/>
                </a:solidFill>
              </a:defRPr>
            </a:lvl1pPr>
            <a:lvl2pPr marL="228600" indent="0">
              <a:buNone/>
              <a:defRPr lang="en-US" sz="1800" smtClean="0"/>
            </a:lvl2pPr>
            <a:lvl3pPr>
              <a:defRPr lang="en-US" sz="1800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aliqua.Ut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</p:txBody>
      </p:sp>
      <p:sp>
        <p:nvSpPr>
          <p:cNvPr id="35" name="Text Placeholder 35">
            <a:extLst>
              <a:ext uri="{FF2B5EF4-FFF2-40B4-BE49-F238E27FC236}">
                <a16:creationId xmlns:a16="http://schemas.microsoft.com/office/drawing/2014/main" id="{4B04F715-51DB-3CC8-AD8F-B2832AFDD40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19013" y="5323715"/>
            <a:ext cx="5760002" cy="608885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lnSpc>
                <a:spcPct val="113000"/>
              </a:lnSpc>
              <a:buNone/>
              <a:defRPr lang="en-US" sz="1200" b="0" smtClean="0">
                <a:solidFill>
                  <a:schemeClr val="tx2"/>
                </a:solidFill>
              </a:defRPr>
            </a:lvl1pPr>
            <a:lvl2pPr marL="228600" indent="0">
              <a:buNone/>
              <a:defRPr lang="en-US" sz="1800" smtClean="0"/>
            </a:lvl2pPr>
            <a:lvl3pPr>
              <a:defRPr lang="en-US" sz="1800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aliqua.Ut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.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4BFC210-2E5E-22D0-521A-0413E0118C0E}"/>
              </a:ext>
            </a:extLst>
          </p:cNvPr>
          <p:cNvCxnSpPr>
            <a:cxnSpLocks/>
          </p:cNvCxnSpPr>
          <p:nvPr userDrawn="1"/>
        </p:nvCxnSpPr>
        <p:spPr>
          <a:xfrm>
            <a:off x="1093563" y="1634431"/>
            <a:ext cx="0" cy="612000"/>
          </a:xfrm>
          <a:prstGeom prst="line">
            <a:avLst/>
          </a:prstGeom>
          <a:ln w="38100" cap="rnd">
            <a:solidFill>
              <a:srgbClr val="00206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 Placeholder 35">
            <a:extLst>
              <a:ext uri="{FF2B5EF4-FFF2-40B4-BE49-F238E27FC236}">
                <a16:creationId xmlns:a16="http://schemas.microsoft.com/office/drawing/2014/main" id="{F444E068-3DE7-28DE-8486-6075456F32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319013" y="1617166"/>
            <a:ext cx="5760002" cy="608885"/>
          </a:xfrm>
          <a:noFill/>
        </p:spPr>
        <p:txBody>
          <a:bodyPr wrap="square" lIns="0" tIns="0" rIns="0" bIns="0" rtlCol="0">
            <a:spAutoFit/>
          </a:bodyPr>
          <a:lstStyle>
            <a:lvl1pPr marL="0" indent="0">
              <a:lnSpc>
                <a:spcPct val="113000"/>
              </a:lnSpc>
              <a:buNone/>
              <a:defRPr lang="en-US" sz="1200" b="1" smtClean="0">
                <a:solidFill>
                  <a:schemeClr val="tx2"/>
                </a:solidFill>
              </a:defRPr>
            </a:lvl1pPr>
            <a:lvl2pPr marL="228600" indent="0">
              <a:buNone/>
              <a:defRPr lang="en-US" sz="1800" smtClean="0"/>
            </a:lvl2pPr>
            <a:lvl3pPr>
              <a:defRPr lang="en-US" sz="1800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 </a:t>
            </a:r>
            <a:r>
              <a:rPr lang="en-US" err="1"/>
              <a:t>aliqua.Ut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 ad minim </a:t>
            </a:r>
            <a:r>
              <a:rPr lang="en-US" err="1"/>
              <a:t>veniam</a:t>
            </a:r>
            <a:r>
              <a:rPr lang="en-US"/>
              <a:t>,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nostrud</a:t>
            </a:r>
            <a:r>
              <a:rPr lang="en-US"/>
              <a:t> exercitation </a:t>
            </a:r>
            <a:r>
              <a:rPr lang="en-US" err="1"/>
              <a:t>ullamco</a:t>
            </a:r>
            <a:r>
              <a:rPr lang="en-US"/>
              <a:t> </a:t>
            </a:r>
            <a:r>
              <a:rPr lang="en-US" err="1"/>
              <a:t>laboris</a:t>
            </a:r>
            <a:r>
              <a:rPr lang="en-US"/>
              <a:t> nisi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aliquip</a:t>
            </a:r>
            <a:r>
              <a:rPr lang="en-US"/>
              <a:t> ex </a:t>
            </a:r>
            <a:r>
              <a:rPr lang="en-US" err="1"/>
              <a:t>ea</a:t>
            </a:r>
            <a:r>
              <a:rPr lang="en-US"/>
              <a:t> </a:t>
            </a:r>
            <a:r>
              <a:rPr lang="en-US" err="1"/>
              <a:t>commodo</a:t>
            </a:r>
            <a:endParaRPr lang="en-US"/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484373F3-6D6B-50E2-4D8F-57A4B17342AA}"/>
              </a:ext>
            </a:extLst>
          </p:cNvPr>
          <p:cNvSpPr txBox="1">
            <a:spLocks/>
          </p:cNvSpPr>
          <p:nvPr userDrawn="1"/>
        </p:nvSpPr>
        <p:spPr>
          <a:xfrm>
            <a:off x="477405" y="1613800"/>
            <a:ext cx="779395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>
                <a:solidFill>
                  <a:schemeClr val="tx1"/>
                </a:solidFill>
              </a:rPr>
              <a:t>Q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53CCA9-0F7F-BDE7-0637-5D1B9EDB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571501" y="6402501"/>
            <a:ext cx="1439056" cy="347167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0F1E210-733A-1DE2-1010-2835AAF81878}"/>
              </a:ext>
            </a:extLst>
          </p:cNvPr>
          <p:cNvCxnSpPr>
            <a:cxnSpLocks/>
          </p:cNvCxnSpPr>
          <p:nvPr userDrawn="1"/>
        </p:nvCxnSpPr>
        <p:spPr>
          <a:xfrm>
            <a:off x="1101033" y="2864832"/>
            <a:ext cx="0" cy="612000"/>
          </a:xfrm>
          <a:prstGeom prst="line">
            <a:avLst/>
          </a:prstGeom>
          <a:ln w="38100" cap="rnd">
            <a:solidFill>
              <a:srgbClr val="002060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362F95DC-A404-56D5-7531-6F1B24FCC23A}"/>
              </a:ext>
            </a:extLst>
          </p:cNvPr>
          <p:cNvSpPr/>
          <p:nvPr userDrawn="1"/>
        </p:nvSpPr>
        <p:spPr>
          <a:xfrm>
            <a:off x="9904462" y="0"/>
            <a:ext cx="2287538" cy="6858000"/>
          </a:xfrm>
          <a:prstGeom prst="rect">
            <a:avLst/>
          </a:prstGeom>
          <a:solidFill>
            <a:srgbClr val="7A3E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CBC9BC-2F3D-5AC7-FD84-79344EE8DD04}"/>
              </a:ext>
            </a:extLst>
          </p:cNvPr>
          <p:cNvSpPr txBox="1"/>
          <p:nvPr userDrawn="1"/>
        </p:nvSpPr>
        <p:spPr>
          <a:xfrm>
            <a:off x="5630779" y="6503448"/>
            <a:ext cx="638596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 Light"/>
                <a:ea typeface="Open Sans Light"/>
                <a:cs typeface="Open Sans Light"/>
                <a:sym typeface="Open Sans Light"/>
              </a:rPr>
              <a:t>Copyright © 2025, Endpoint Clinical L.P. All rights reserved. </a:t>
            </a:r>
            <a:fld id="{B95C2D99-19F8-4C82-A05E-EDF0A0903746}" type="slidenum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20" name="Arrow: Pentagon 19">
            <a:extLst>
              <a:ext uri="{FF2B5EF4-FFF2-40B4-BE49-F238E27FC236}">
                <a16:creationId xmlns:a16="http://schemas.microsoft.com/office/drawing/2014/main" id="{8FA50604-7B38-C4B2-C92B-26637C34E392}"/>
              </a:ext>
            </a:extLst>
          </p:cNvPr>
          <p:cNvSpPr/>
          <p:nvPr userDrawn="1"/>
        </p:nvSpPr>
        <p:spPr>
          <a:xfrm>
            <a:off x="260965" y="2590968"/>
            <a:ext cx="7407161" cy="1114054"/>
          </a:xfrm>
          <a:prstGeom prst="homePlate">
            <a:avLst/>
          </a:prstGeom>
          <a:solidFill>
            <a:srgbClr val="7A3EE7">
              <a:alpha val="14902"/>
            </a:srgb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FE50804-60B7-D16D-58F1-F78909FFE989}"/>
              </a:ext>
            </a:extLst>
          </p:cNvPr>
          <p:cNvSpPr txBox="1">
            <a:spLocks/>
          </p:cNvSpPr>
          <p:nvPr userDrawn="1"/>
        </p:nvSpPr>
        <p:spPr>
          <a:xfrm>
            <a:off x="477406" y="2863144"/>
            <a:ext cx="779395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8" name="Arrow: Pentagon 17">
            <a:extLst>
              <a:ext uri="{FF2B5EF4-FFF2-40B4-BE49-F238E27FC236}">
                <a16:creationId xmlns:a16="http://schemas.microsoft.com/office/drawing/2014/main" id="{952FAB3F-DC09-ED08-B139-DA1204E8D919}"/>
              </a:ext>
            </a:extLst>
          </p:cNvPr>
          <p:cNvSpPr/>
          <p:nvPr userDrawn="1"/>
        </p:nvSpPr>
        <p:spPr>
          <a:xfrm>
            <a:off x="260965" y="3866619"/>
            <a:ext cx="7407161" cy="1114054"/>
          </a:xfrm>
          <a:prstGeom prst="homePlate">
            <a:avLst/>
          </a:prstGeom>
          <a:solidFill>
            <a:srgbClr val="7A3EE7">
              <a:alpha val="14902"/>
            </a:srgb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388AFFB0-32C3-6122-C3CB-0420735AD179}"/>
              </a:ext>
            </a:extLst>
          </p:cNvPr>
          <p:cNvSpPr txBox="1">
            <a:spLocks/>
          </p:cNvSpPr>
          <p:nvPr userDrawn="1"/>
        </p:nvSpPr>
        <p:spPr>
          <a:xfrm>
            <a:off x="486370" y="4119640"/>
            <a:ext cx="779395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21" name="Arrow: Pentagon 20">
            <a:extLst>
              <a:ext uri="{FF2B5EF4-FFF2-40B4-BE49-F238E27FC236}">
                <a16:creationId xmlns:a16="http://schemas.microsoft.com/office/drawing/2014/main" id="{954705AE-0775-ECFF-F804-15D8E8A52F9F}"/>
              </a:ext>
            </a:extLst>
          </p:cNvPr>
          <p:cNvSpPr/>
          <p:nvPr userDrawn="1"/>
        </p:nvSpPr>
        <p:spPr>
          <a:xfrm>
            <a:off x="260964" y="5069573"/>
            <a:ext cx="7407161" cy="1114054"/>
          </a:xfrm>
          <a:prstGeom prst="homePlate">
            <a:avLst/>
          </a:prstGeom>
          <a:solidFill>
            <a:srgbClr val="7A3EE7">
              <a:alpha val="14902"/>
            </a:srgb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7BC52DC6-288F-4665-34AF-7DBF77EA5470}"/>
              </a:ext>
            </a:extLst>
          </p:cNvPr>
          <p:cNvSpPr txBox="1">
            <a:spLocks/>
          </p:cNvSpPr>
          <p:nvPr userDrawn="1"/>
        </p:nvSpPr>
        <p:spPr>
          <a:xfrm>
            <a:off x="472240" y="5320600"/>
            <a:ext cx="779395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5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>
                <a:solidFill>
                  <a:schemeClr val="bg1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777457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imary Divider Slide">
    <p:bg>
      <p:bgPr>
        <a:gradFill>
          <a:gsLst>
            <a:gs pos="72000">
              <a:srgbClr val="5B5EED"/>
            </a:gs>
            <a:gs pos="100000">
              <a:srgbClr val="3481F5"/>
            </a:gs>
            <a:gs pos="0">
              <a:srgbClr val="8836E5"/>
            </a:gs>
          </a:gsLst>
          <a:lin ang="8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rectangular object with white text&#10;&#10;Description automatically generated">
            <a:extLst>
              <a:ext uri="{FF2B5EF4-FFF2-40B4-BE49-F238E27FC236}">
                <a16:creationId xmlns:a16="http://schemas.microsoft.com/office/drawing/2014/main" id="{434898D0-C99C-1179-1EE4-23121B90C4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82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447DA5-DAB6-A1CC-7014-43FFC6510C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571501" y="6402501"/>
            <a:ext cx="1439056" cy="3471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7C7AD8F-E823-7E03-B5F5-BDC7B7D6CD0B}"/>
              </a:ext>
            </a:extLst>
          </p:cNvPr>
          <p:cNvSpPr txBox="1"/>
          <p:nvPr userDrawn="1"/>
        </p:nvSpPr>
        <p:spPr>
          <a:xfrm>
            <a:off x="5630779" y="6503448"/>
            <a:ext cx="638596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Open Sans Light"/>
                <a:cs typeface="Open Sans Light"/>
                <a:sym typeface="Open Sans Light"/>
              </a:rPr>
              <a:t>Copyright © 2025, Endpoint Clinical L.P. All rights reserved. </a:t>
            </a:r>
            <a:fld id="{B95C2D99-19F8-4C82-A05E-EDF0A0903746}" type="slidenum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/>
                <a:ea typeface="Open Sans Light"/>
                <a:cs typeface="Open Sans Light"/>
                <a:sym typeface="Open Sans Light"/>
              </a:rPr>
              <a:t>‹#›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8EA941-1217-7180-4442-9366DE2DEE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665802"/>
            <a:ext cx="8234548" cy="34594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4800" b="1" i="0">
                <a:solidFill>
                  <a:schemeClr val="bg1"/>
                </a:solidFill>
                <a:latin typeface="Aptos" panose="020B0004020202020204" pitchFamily="34" charset="0"/>
                <a:ea typeface="Aptos" panose="020B0004020202020204" pitchFamily="34" charset="0"/>
                <a:cs typeface="Helvetica Neue" panose="02000503000000020004" pitchFamily="2" charset="0"/>
              </a:defRPr>
            </a:lvl1pPr>
          </a:lstStyle>
          <a:p>
            <a:r>
              <a:rPr lang="en-US"/>
              <a:t>Big divider slide title up to two lines lorem ipsum</a:t>
            </a:r>
          </a:p>
        </p:txBody>
      </p:sp>
    </p:spTree>
    <p:extLst>
      <p:ext uri="{BB962C8B-B14F-4D97-AF65-F5344CB8AC3E}">
        <p14:creationId xmlns:p14="http://schemas.microsoft.com/office/powerpoint/2010/main" val="510087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82B9CECE-7D8F-8C4A-AFC6-A963B1F05594}"/>
              </a:ext>
            </a:extLst>
          </p:cNvPr>
          <p:cNvSpPr/>
          <p:nvPr userDrawn="1"/>
        </p:nvSpPr>
        <p:spPr>
          <a:xfrm>
            <a:off x="0" y="61263"/>
            <a:ext cx="255181" cy="849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chemeClr val="accent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1E79114-5B74-9547-8292-DAB8965D43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9005" y="506"/>
            <a:ext cx="11459359" cy="3428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2246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579722" y="3362246"/>
                </a:lnTo>
                <a:cubicBezTo>
                  <a:pt x="259550" y="3362246"/>
                  <a:pt x="0" y="3102696"/>
                  <a:pt x="0" y="2782524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  <p:pic>
        <p:nvPicPr>
          <p:cNvPr id="18" name="Picture 17" descr="Takeda">
            <a:extLst>
              <a:ext uri="{FF2B5EF4-FFF2-40B4-BE49-F238E27FC236}">
                <a16:creationId xmlns:a16="http://schemas.microsoft.com/office/drawing/2014/main" id="{5F9376FC-2A9F-C644-AD88-C6E1B65B4D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3362752"/>
            <a:ext cx="2251710" cy="1248865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F5E8E0A-41D4-8346-9248-0B9AAC7123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3956816"/>
            <a:ext cx="7699670" cy="1015681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</a:t>
            </a:r>
            <a:br>
              <a:rPr lang="en-GB"/>
            </a:br>
            <a:r>
              <a:rPr lang="en-GB"/>
              <a:t>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A63B8E-5554-A04E-B4C5-97ECEE58B6CC}"/>
              </a:ext>
            </a:extLst>
          </p:cNvPr>
          <p:cNvSpPr/>
          <p:nvPr userDrawn="1"/>
        </p:nvSpPr>
        <p:spPr>
          <a:xfrm>
            <a:off x="749005" y="3764031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2637423-F180-3943-B758-C8CCFA816E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7327E43-4F43-914D-BE65-DB0ADB5A5E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94728" y="5256031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A23AA60-6137-8841-B2ED-51B2F2E5C1B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94728" y="5515045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BB4FEAB2-22C6-3446-B4D2-5B610A729B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94728" y="5769532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4085F378-E668-A648-B7B1-8C76C309ED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94728" y="4997510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1E31EF6-BED5-C14F-94AD-4E5C55B855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8" y="6027352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sp>
        <p:nvSpPr>
          <p:cNvPr id="9" name="スライド番号プレースホルダ 5">
            <a:extLst>
              <a:ext uri="{FF2B5EF4-FFF2-40B4-BE49-F238E27FC236}">
                <a16:creationId xmlns:a16="http://schemas.microsoft.com/office/drawing/2014/main" id="{82EE61F9-F20D-2043-6581-73E37F4FC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7AAE16C6-FCC3-9031-4B13-07C5728A6F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05" y="173140"/>
            <a:ext cx="1045935" cy="6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395335"/>
      </p:ext>
    </p:extLst>
  </p:cSld>
  <p:clrMapOvr>
    <a:masterClrMapping/>
  </p:clrMapOvr>
  <p:transition spd="slow">
    <p:push dir="u"/>
  </p:transition>
  <p:hf hdr="0" dt="0"/>
  <p:extLst>
    <p:ext uri="{DCECCB84-F9BA-43D5-87BE-67443E8EF086}">
      <p15:sldGuideLst xmlns:p15="http://schemas.microsoft.com/office/powerpoint/2012/main">
        <p15:guide id="1" orient="horz" pos="4065">
          <p15:clr>
            <a:srgbClr val="FBAE40"/>
          </p15:clr>
        </p15:guide>
        <p15:guide id="2" orient="horz" pos="2364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902F3095-EA6E-F94A-AF04-18ED691DEB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66513" y="376180"/>
            <a:ext cx="6326533" cy="6108535"/>
          </a:xfrm>
          <a:custGeom>
            <a:avLst/>
            <a:gdLst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3409714 w 6462532"/>
              <a:gd name="connsiteY2" fmla="*/ 0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309764"/>
              <a:gd name="connsiteY0" fmla="*/ 3060215 h 6113033"/>
              <a:gd name="connsiteX1" fmla="*/ 3052818 w 7309764"/>
              <a:gd name="connsiteY1" fmla="*/ 7397 h 6113033"/>
              <a:gd name="connsiteX2" fmla="*/ 6592752 w 7309764"/>
              <a:gd name="connsiteY2" fmla="*/ 53695 h 6113033"/>
              <a:gd name="connsiteX3" fmla="*/ 6462532 w 7309764"/>
              <a:gd name="connsiteY3" fmla="*/ 3060215 h 6113033"/>
              <a:gd name="connsiteX4" fmla="*/ 6462532 w 7309764"/>
              <a:gd name="connsiteY4" fmla="*/ 3060215 h 6113033"/>
              <a:gd name="connsiteX5" fmla="*/ 3409714 w 7309764"/>
              <a:gd name="connsiteY5" fmla="*/ 6113033 h 6113033"/>
              <a:gd name="connsiteX6" fmla="*/ 3052818 w 7309764"/>
              <a:gd name="connsiteY6" fmla="*/ 6113033 h 6113033"/>
              <a:gd name="connsiteX7" fmla="*/ 0 w 7309764"/>
              <a:gd name="connsiteY7" fmla="*/ 3060215 h 6113033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6750471"/>
              <a:gd name="connsiteY0" fmla="*/ 3052818 h 6105636"/>
              <a:gd name="connsiteX1" fmla="*/ 3052818 w 6750471"/>
              <a:gd name="connsiteY1" fmla="*/ 0 h 6105636"/>
              <a:gd name="connsiteX2" fmla="*/ 6395982 w 6750471"/>
              <a:gd name="connsiteY2" fmla="*/ 11574 h 6105636"/>
              <a:gd name="connsiteX3" fmla="*/ 6462532 w 6750471"/>
              <a:gd name="connsiteY3" fmla="*/ 3052818 h 6105636"/>
              <a:gd name="connsiteX4" fmla="*/ 6462532 w 6750471"/>
              <a:gd name="connsiteY4" fmla="*/ 3052818 h 6105636"/>
              <a:gd name="connsiteX5" fmla="*/ 3409714 w 6750471"/>
              <a:gd name="connsiteY5" fmla="*/ 6105636 h 6105636"/>
              <a:gd name="connsiteX6" fmla="*/ 3052818 w 6750471"/>
              <a:gd name="connsiteY6" fmla="*/ 6105636 h 6105636"/>
              <a:gd name="connsiteX7" fmla="*/ 0 w 6750471"/>
              <a:gd name="connsiteY7" fmla="*/ 3052818 h 6105636"/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6395982 w 6462532"/>
              <a:gd name="connsiteY2" fmla="*/ 11574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6462532 w 6477004"/>
              <a:gd name="connsiteY4" fmla="*/ 3052819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5756477 w 6477004"/>
              <a:gd name="connsiteY4" fmla="*/ 3018095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3409714 w 6477004"/>
              <a:gd name="connsiteY4" fmla="*/ 6105637 h 6105637"/>
              <a:gd name="connsiteX5" fmla="*/ 3052818 w 6477004"/>
              <a:gd name="connsiteY5" fmla="*/ 6105637 h 6105637"/>
              <a:gd name="connsiteX6" fmla="*/ 0 w 6477004"/>
              <a:gd name="connsiteY6" fmla="*/ 3052819 h 6105637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462532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323635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326533"/>
              <a:gd name="connsiteY0" fmla="*/ 3052819 h 6108535"/>
              <a:gd name="connsiteX1" fmla="*/ 3052818 w 6326533"/>
              <a:gd name="connsiteY1" fmla="*/ 1 h 6108535"/>
              <a:gd name="connsiteX2" fmla="*/ 6326533 w 6326533"/>
              <a:gd name="connsiteY2" fmla="*/ 0 h 6108535"/>
              <a:gd name="connsiteX3" fmla="*/ 6323635 w 6326533"/>
              <a:gd name="connsiteY3" fmla="*/ 6108535 h 6108535"/>
              <a:gd name="connsiteX4" fmla="*/ 3409714 w 6326533"/>
              <a:gd name="connsiteY4" fmla="*/ 6105637 h 6108535"/>
              <a:gd name="connsiteX5" fmla="*/ 3052818 w 6326533"/>
              <a:gd name="connsiteY5" fmla="*/ 6105637 h 6108535"/>
              <a:gd name="connsiteX6" fmla="*/ 0 w 6326533"/>
              <a:gd name="connsiteY6" fmla="*/ 3052819 h 610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6533" h="6108535">
                <a:moveTo>
                  <a:pt x="0" y="3052819"/>
                </a:moveTo>
                <a:cubicBezTo>
                  <a:pt x="0" y="1366794"/>
                  <a:pt x="1366793" y="1"/>
                  <a:pt x="3052818" y="1"/>
                </a:cubicBezTo>
                <a:lnTo>
                  <a:pt x="6326533" y="0"/>
                </a:lnTo>
                <a:lnTo>
                  <a:pt x="6323635" y="6108535"/>
                </a:lnTo>
                <a:lnTo>
                  <a:pt x="3409714" y="6105637"/>
                </a:lnTo>
                <a:lnTo>
                  <a:pt x="3052818" y="6105637"/>
                </a:lnTo>
                <a:cubicBezTo>
                  <a:pt x="1366793" y="6105637"/>
                  <a:pt x="0" y="4738844"/>
                  <a:pt x="0" y="3052819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icture 8" descr="Takeda">
            <a:extLst>
              <a:ext uri="{FF2B5EF4-FFF2-40B4-BE49-F238E27FC236}">
                <a16:creationId xmlns:a16="http://schemas.microsoft.com/office/drawing/2014/main" id="{F83AE827-0C93-0344-8F1E-82C9D7F8C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917" y="-10972"/>
            <a:ext cx="2251710" cy="12488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219044E-3CA3-8043-AF11-ED42DE4ECF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730" y="6367253"/>
            <a:ext cx="1958578" cy="11746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5" name="スライド番号プレースホルダ 5">
            <a:extLst>
              <a:ext uri="{FF2B5EF4-FFF2-40B4-BE49-F238E27FC236}">
                <a16:creationId xmlns:a16="http://schemas.microsoft.com/office/drawing/2014/main" id="{2F8C23A8-9018-C219-99B0-95F005D797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41E41BB-0CAF-789B-DC28-CB816E93712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05" y="282094"/>
            <a:ext cx="1045935" cy="6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790827"/>
      </p:ext>
    </p:extLst>
  </p:cSld>
  <p:clrMapOvr>
    <a:masterClrMapping/>
  </p:clrMapOvr>
  <p:transition spd="slow">
    <p:push dir="u"/>
  </p:transition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6862150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6819C41-2A79-B54D-9C44-C619DA694E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921" y="6357944"/>
            <a:ext cx="1958578" cy="1174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2794BD-1A0D-7D48-855D-469111926B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0516" y="-8600"/>
            <a:ext cx="2251710" cy="1248865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9909778-A51F-784D-ACA4-EC5DBA48BE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9" y="6319955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sp>
        <p:nvSpPr>
          <p:cNvPr id="5" name="スライド番号プレースホルダ 5">
            <a:extLst>
              <a:ext uri="{FF2B5EF4-FFF2-40B4-BE49-F238E27FC236}">
                <a16:creationId xmlns:a16="http://schemas.microsoft.com/office/drawing/2014/main" id="{1C7810EB-A482-94E4-0D2D-83CA387610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E172869-BD31-2536-5741-AA637A5FA8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05" y="173140"/>
            <a:ext cx="1045935" cy="6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570667"/>
      </p:ext>
    </p:extLst>
  </p:cSld>
  <p:clrMapOvr>
    <a:masterClrMapping/>
  </p:clrMapOvr>
  <p:transition spd="slow">
    <p:push dir="u"/>
  </p:transition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9D56EC9D-658E-E6E2-F0D0-88A00C1747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38" y="173140"/>
            <a:ext cx="1045935" cy="662732"/>
          </a:xfrm>
          <a:prstGeom prst="rect">
            <a:avLst/>
          </a:prstGeom>
        </p:spPr>
      </p:pic>
      <p:sp>
        <p:nvSpPr>
          <p:cNvPr id="3" name="タイトル プレースホルダ 1">
            <a:extLst>
              <a:ext uri="{FF2B5EF4-FFF2-40B4-BE49-F238E27FC236}">
                <a16:creationId xmlns:a16="http://schemas.microsoft.com/office/drawing/2014/main" id="{E0877D54-D174-17B7-29CE-78459F9111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6400" y="161605"/>
            <a:ext cx="8869931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A05E19-0A64-B7D2-9591-F88E944CBF6C}"/>
              </a:ext>
            </a:extLst>
          </p:cNvPr>
          <p:cNvSpPr/>
          <p:nvPr userDrawn="1"/>
        </p:nvSpPr>
        <p:spPr>
          <a:xfrm>
            <a:off x="606078" y="6557108"/>
            <a:ext cx="1926810" cy="123111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lIns="0" tIns="0" rIns="0" bIns="0" rtlCol="0" anchor="ctr">
            <a:spAutoFit/>
          </a:bodyPr>
          <a:lstStyle/>
          <a:p>
            <a:r>
              <a:rPr lang="en-US" sz="800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4233901977"/>
      </p:ext>
    </p:extLst>
  </p:cSld>
  <p:clrMapOvr>
    <a:masterClrMapping/>
  </p:clrMapOvr>
  <p:transition spd="slow">
    <p:push dir="u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9D56EC9D-658E-E6E2-F0D0-88A00C1747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38" y="173140"/>
            <a:ext cx="1045935" cy="662732"/>
          </a:xfrm>
          <a:prstGeom prst="rect">
            <a:avLst/>
          </a:prstGeom>
        </p:spPr>
      </p:pic>
      <p:sp>
        <p:nvSpPr>
          <p:cNvPr id="3" name="タイトル プレースホルダ 1">
            <a:extLst>
              <a:ext uri="{FF2B5EF4-FFF2-40B4-BE49-F238E27FC236}">
                <a16:creationId xmlns:a16="http://schemas.microsoft.com/office/drawing/2014/main" id="{E0877D54-D174-17B7-29CE-78459F9111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6400" y="161605"/>
            <a:ext cx="8869931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A05E19-0A64-B7D2-9591-F88E944CBF6C}"/>
              </a:ext>
            </a:extLst>
          </p:cNvPr>
          <p:cNvSpPr/>
          <p:nvPr userDrawn="1"/>
        </p:nvSpPr>
        <p:spPr>
          <a:xfrm>
            <a:off x="606078" y="6557108"/>
            <a:ext cx="1926810" cy="123111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lIns="0" tIns="0" rIns="0" bIns="0" rtlCol="0" anchor="ctr">
            <a:spAutoFit/>
          </a:bodyPr>
          <a:lstStyle/>
          <a:p>
            <a:r>
              <a:rPr lang="en-US" sz="800"/>
              <a:t>Private and confidential. For internal use only.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886CC96-AFDC-C0C7-E7FF-92A6800D1082}"/>
              </a:ext>
            </a:extLst>
          </p:cNvPr>
          <p:cNvGrpSpPr/>
          <p:nvPr userDrawn="1"/>
        </p:nvGrpSpPr>
        <p:grpSpPr>
          <a:xfrm>
            <a:off x="10674263" y="85667"/>
            <a:ext cx="1440366" cy="997794"/>
            <a:chOff x="10674263" y="85667"/>
            <a:chExt cx="1440366" cy="997794"/>
          </a:xfrm>
        </p:grpSpPr>
        <p:pic>
          <p:nvPicPr>
            <p:cNvPr id="14" name="Picture 13" descr="Takeda">
              <a:extLst>
                <a:ext uri="{FF2B5EF4-FFF2-40B4-BE49-F238E27FC236}">
                  <a16:creationId xmlns:a16="http://schemas.microsoft.com/office/drawing/2014/main" id="{A75F5BF7-D49E-8A49-AE81-CB31E57D5A7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2BE840CC-2973-364A-3B22-3BC8727D941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98914121"/>
      </p:ext>
    </p:extLst>
  </p:cSld>
  <p:clrMapOvr>
    <a:masterClrMapping/>
  </p:clrMapOvr>
  <p:transition spd="slow">
    <p:push dir="u"/>
  </p:transition>
  <p:hf hd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691FF2E-5475-F733-582E-71E48A60303F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F8107EE-D7A6-E639-DE40-8F689798F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6084C2A-ED9D-57D3-C79E-96E27EEAA2B5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プレースホルダ 1">
            <a:extLst>
              <a:ext uri="{FF2B5EF4-FFF2-40B4-BE49-F238E27FC236}">
                <a16:creationId xmlns:a16="http://schemas.microsoft.com/office/drawing/2014/main" id="{5FB1F38C-D492-5D21-D093-6D3D72ACA2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8981083"/>
      </p:ext>
    </p:extLst>
  </p:cSld>
  <p:clrMapOvr>
    <a:masterClrMapping/>
  </p:clrMapOvr>
  <p:transition spd="slow">
    <p:push dir="u"/>
  </p:transition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227913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46656F8F-0621-5F47-BF80-4A4E365A2D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42541" y="-1"/>
            <a:ext cx="5565823" cy="6416675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158474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782524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0592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1188396" y="3358591"/>
                </a:lnTo>
                <a:cubicBezTo>
                  <a:pt x="848612" y="3356903"/>
                  <a:pt x="0" y="3267167"/>
                  <a:pt x="0" y="2946995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8E0E5E8-CA46-D524-599B-99B823DE024C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5A48A3C-D57A-846F-D3A5-322BEA984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61048C7-9E52-632B-169B-09AAE39C5528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6" name="スライド番号プレースホルダ 5">
            <a:extLst>
              <a:ext uri="{FF2B5EF4-FFF2-40B4-BE49-F238E27FC236}">
                <a16:creationId xmlns:a16="http://schemas.microsoft.com/office/drawing/2014/main" id="{DD4810F4-C852-380D-4A31-3E65F4694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01823169"/>
      </p:ext>
    </p:extLst>
  </p:cSld>
  <p:clrMapOvr>
    <a:masterClrMapping/>
  </p:clrMapOvr>
  <p:transition spd="slow">
    <p:push dir="u"/>
  </p:transition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709C50A-25A5-7641-AAFB-B85296034B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6969" y="6194344"/>
            <a:ext cx="2678060" cy="16061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E62861-818A-CA4D-9EEF-1ABA93081F5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222" y="6574508"/>
            <a:ext cx="3511554" cy="93116"/>
          </a:xfrm>
          <a:prstGeom prst="rect">
            <a:avLst/>
          </a:prstGeom>
        </p:spPr>
      </p:pic>
      <p:pic>
        <p:nvPicPr>
          <p:cNvPr id="8" name="Picture 7" descr="Takeda">
            <a:extLst>
              <a:ext uri="{FF2B5EF4-FFF2-40B4-BE49-F238E27FC236}">
                <a16:creationId xmlns:a16="http://schemas.microsoft.com/office/drawing/2014/main" id="{AEF157DC-E05F-7D4B-934F-A345B93BFFF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217" y="5064019"/>
            <a:ext cx="2327564" cy="1290936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2293937"/>
            <a:ext cx="11591925" cy="2270125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3000"/>
            </a:lvl1pPr>
          </a:lstStyle>
          <a:p>
            <a:pPr lvl="0"/>
            <a:r>
              <a:rPr lang="en-US"/>
              <a:t>Thank You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3274549"/>
      </p:ext>
    </p:extLst>
  </p:cSld>
  <p:clrMapOvr>
    <a:masterClrMapping/>
  </p:clrMapOvr>
  <p:transition spd="slow">
    <p:push dir="u"/>
  </p:transition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371959"/>
            <a:ext cx="11591925" cy="604471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ct val="100000"/>
              </a:lnSpc>
              <a:buNone/>
              <a:defRPr sz="3000"/>
            </a:lvl1pPr>
          </a:lstStyle>
          <a:p>
            <a:pPr lvl="0"/>
            <a:r>
              <a:rPr lang="en-US"/>
              <a:t>Blank slide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542573722"/>
      </p:ext>
    </p:extLst>
  </p:cSld>
  <p:clrMapOvr>
    <a:masterClrMapping/>
  </p:clrMapOvr>
  <p:transition spd="slow">
    <p:push dir="u"/>
  </p:transition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BB454FD-9C16-FC47-B46E-667539457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3726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F3A49-7287-1C4D-93C8-50E3C0B4F1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99967" y="3575904"/>
            <a:ext cx="3763545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1" name="Footer Placeholder 8">
            <a:extLst>
              <a:ext uri="{FF2B5EF4-FFF2-40B4-BE49-F238E27FC236}">
                <a16:creationId xmlns:a16="http://schemas.microsoft.com/office/drawing/2014/main" id="{519BC59F-4516-0043-8BAC-F9FE45B6A9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0E2D4ABB-BC5B-754B-B0DE-676246A385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886528CE-2840-6C44-965A-04D8835743E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854E474F-30B0-604E-9699-287AC57CAA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C9681050-C142-4F4F-B3C6-6F52F3C55C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10504E2-40F0-054E-8424-D247EF2CA2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73E75F2-7FFB-DC4C-8964-799372FCF5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EFA021E-A26E-9895-687B-17BEFBFE830E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558B0D5-FDE5-917C-2A22-BCBDB1F5AB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EAD9EA2-A8C5-77FD-3715-80B31D1AF301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10" name="タイトル プレースホルダ 1">
            <a:extLst>
              <a:ext uri="{FF2B5EF4-FFF2-40B4-BE49-F238E27FC236}">
                <a16:creationId xmlns:a16="http://schemas.microsoft.com/office/drawing/2014/main" id="{A986CD90-A571-4412-451C-E543328516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748126"/>
      </p:ext>
    </p:extLst>
  </p:cSld>
  <p:clrMapOvr>
    <a:masterClrMapping/>
  </p:clrMapOvr>
  <p:transition spd="slow">
    <p:push dir="u"/>
  </p:transition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B3311DE3-EC35-4C49-805E-57AB2D90E9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10743" y="1093767"/>
            <a:ext cx="7988356" cy="532290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8356" h="5135028">
                <a:moveTo>
                  <a:pt x="0" y="0"/>
                </a:moveTo>
                <a:lnTo>
                  <a:pt x="7988281" y="7569"/>
                </a:lnTo>
                <a:cubicBezTo>
                  <a:pt x="7989186" y="2154376"/>
                  <a:pt x="7981645" y="2988221"/>
                  <a:pt x="7982550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E4ACE247-6DA5-F044-A880-12BDFE1490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1397373C-4723-444D-99E3-0FBCAFDAD4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97730F84-B57E-C441-B81C-A0677388FA64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78815F79-70B9-A343-88C1-1B41F15106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6ACFB15D-3880-FB46-8B5A-E057FE4C9B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3CD883-F623-E54C-A27A-38B7EB9570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2D601E3-CC68-7845-AAF4-3AD141198B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35C4CA-674D-E6F4-4BAA-D7E0279BF99F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3E85523-47D6-148E-5917-A02D08D10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4B242D7-3E80-81E4-1C65-0B997D85F267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19" name="タイトル プレースホルダ 1">
            <a:extLst>
              <a:ext uri="{FF2B5EF4-FFF2-40B4-BE49-F238E27FC236}">
                <a16:creationId xmlns:a16="http://schemas.microsoft.com/office/drawing/2014/main" id="{E501A679-D5C2-5F5A-79A6-598D5C1AEA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7763996"/>
      </p:ext>
    </p:extLst>
  </p:cSld>
  <p:clrMapOvr>
    <a:masterClrMapping/>
  </p:clrMapOvr>
  <p:transition spd="slow">
    <p:push dir="u"/>
  </p:transition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2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DA0F537B-2380-C640-8119-936AD77864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85454" y="-5494"/>
            <a:ext cx="6024384" cy="6863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4384"/>
              <a:gd name="connsiteY0" fmla="*/ 0 h 6857810"/>
              <a:gd name="connsiteX1" fmla="*/ 6015601 w 6024384"/>
              <a:gd name="connsiteY1" fmla="*/ 1730351 h 6857810"/>
              <a:gd name="connsiteX2" fmla="*/ 6024384 w 6024384"/>
              <a:gd name="connsiteY2" fmla="*/ 6857810 h 6857810"/>
              <a:gd name="connsiteX3" fmla="*/ 583404 w 6024384"/>
              <a:gd name="connsiteY3" fmla="*/ 6847589 h 6857810"/>
              <a:gd name="connsiteX4" fmla="*/ 3682 w 6024384"/>
              <a:gd name="connsiteY4" fmla="*/ 6267867 h 6857810"/>
              <a:gd name="connsiteX5" fmla="*/ 0 w 6024384"/>
              <a:gd name="connsiteY5" fmla="*/ 0 h 6857810"/>
              <a:gd name="connsiteX0" fmla="*/ 0 w 6024384"/>
              <a:gd name="connsiteY0" fmla="*/ 5684 h 6863494"/>
              <a:gd name="connsiteX1" fmla="*/ 6002349 w 6024384"/>
              <a:gd name="connsiteY1" fmla="*/ 0 h 6863494"/>
              <a:gd name="connsiteX2" fmla="*/ 6024384 w 6024384"/>
              <a:gd name="connsiteY2" fmla="*/ 6863494 h 6863494"/>
              <a:gd name="connsiteX3" fmla="*/ 583404 w 6024384"/>
              <a:gd name="connsiteY3" fmla="*/ 6853273 h 6863494"/>
              <a:gd name="connsiteX4" fmla="*/ 3682 w 6024384"/>
              <a:gd name="connsiteY4" fmla="*/ 6273551 h 6863494"/>
              <a:gd name="connsiteX5" fmla="*/ 0 w 6024384"/>
              <a:gd name="connsiteY5" fmla="*/ 5684 h 686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4384" h="6863494">
                <a:moveTo>
                  <a:pt x="0" y="5684"/>
                </a:moveTo>
                <a:lnTo>
                  <a:pt x="6002349" y="0"/>
                </a:lnTo>
                <a:cubicBezTo>
                  <a:pt x="6003254" y="2146807"/>
                  <a:pt x="6023479" y="4716687"/>
                  <a:pt x="6024384" y="6863494"/>
                </a:cubicBezTo>
                <a:lnTo>
                  <a:pt x="583404" y="6853273"/>
                </a:lnTo>
                <a:cubicBezTo>
                  <a:pt x="263232" y="6853273"/>
                  <a:pt x="3682" y="6593723"/>
                  <a:pt x="3682" y="6273551"/>
                </a:cubicBezTo>
                <a:cubicBezTo>
                  <a:pt x="-1963" y="4751114"/>
                  <a:pt x="5645" y="1528121"/>
                  <a:pt x="0" y="5684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59620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DBCF76-3461-2245-8BB1-FA50AE27F6CA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FB98B4FE-9AC1-D142-89B5-4D3791685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7D5A74AA-F0D3-9243-967D-FEA6F7A20B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5413722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16C870C-B0F9-5A43-81FD-66BD75CC33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C64E591A-1A88-9244-AC81-5B42BFE347C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3617ADC-67A3-2A4A-FCB5-45E7B8AA3CDC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CBA0A670-DE08-980A-AC3E-6FC0554A4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AC80F74-82FD-C9D4-4634-7765922003CD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39" name="タイトル プレースホルダ 1">
            <a:extLst>
              <a:ext uri="{FF2B5EF4-FFF2-40B4-BE49-F238E27FC236}">
                <a16:creationId xmlns:a16="http://schemas.microsoft.com/office/drawing/2014/main" id="{C88C1A5B-3A2D-2346-3B99-D5E077AD1A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9" y="195378"/>
            <a:ext cx="4689022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3284446"/>
      </p:ext>
    </p:extLst>
  </p:cSld>
  <p:clrMapOvr>
    <a:masterClrMapping/>
  </p:clrMapOvr>
  <p:transition spd="slow">
    <p:push dir="u"/>
  </p:transition>
  <p:hf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7660042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36961" y="1093767"/>
            <a:ext cx="4069500" cy="5331536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9500" h="5131753">
                <a:moveTo>
                  <a:pt x="0" y="6946"/>
                </a:moveTo>
                <a:lnTo>
                  <a:pt x="4069425" y="0"/>
                </a:lnTo>
                <a:cubicBezTo>
                  <a:pt x="4070330" y="2146807"/>
                  <a:pt x="4062788" y="2966138"/>
                  <a:pt x="4063693" y="5112945"/>
                </a:cubicBezTo>
                <a:lnTo>
                  <a:pt x="596656" y="5131753"/>
                </a:lnTo>
                <a:cubicBezTo>
                  <a:pt x="276484" y="5131753"/>
                  <a:pt x="16934" y="4872203"/>
                  <a:pt x="16934" y="4552031"/>
                </a:cubicBezTo>
                <a:cubicBezTo>
                  <a:pt x="11289" y="3029594"/>
                  <a:pt x="5645" y="1529383"/>
                  <a:pt x="0" y="6946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334C6D4B-D00D-0346-BC97-8DCE371C28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0" name="Footer Placeholder 8">
            <a:extLst>
              <a:ext uri="{FF2B5EF4-FFF2-40B4-BE49-F238E27FC236}">
                <a16:creationId xmlns:a16="http://schemas.microsoft.com/office/drawing/2014/main" id="{1E1D8887-7EAE-1A40-9285-7C632FEAA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65B3EBD-E4F5-8E40-B07A-C04F3B1E7F2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6" name="スライド番号プレースホルダ 5">
            <a:extLst>
              <a:ext uri="{FF2B5EF4-FFF2-40B4-BE49-F238E27FC236}">
                <a16:creationId xmlns:a16="http://schemas.microsoft.com/office/drawing/2014/main" id="{3D5D14EF-A351-224D-8142-E1BEE44BB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4D0A49B6-0BCC-C545-BF97-504B63062F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82FCE78-36AB-904B-98A8-CE3FFB1555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7660041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2ECF95F-F25E-8248-A0F3-BB1749A1B40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49" y="1093767"/>
            <a:ext cx="7660041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6E23C2A-09D7-A515-F543-A6CED950E475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AFF1104-E879-1721-EAD6-0D993B846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7247DA5-BFFE-1E67-C11D-EA3F523F0E41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21" name="タイトル プレースホルダ 1">
            <a:extLst>
              <a:ext uri="{FF2B5EF4-FFF2-40B4-BE49-F238E27FC236}">
                <a16:creationId xmlns:a16="http://schemas.microsoft.com/office/drawing/2014/main" id="{EF363169-92A5-9787-7F1B-F23EA850D8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3765771"/>
      </p:ext>
    </p:extLst>
  </p:cSld>
  <p:clrMapOvr>
    <a:masterClrMapping/>
  </p:clrMapOvr>
  <p:transition spd="slow">
    <p:push dir="u"/>
  </p:transition>
  <p:hf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3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4"/>
            <a:ext cx="7663807" cy="2859621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23708" y="-1378"/>
            <a:ext cx="4076946" cy="686084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  <a:gd name="connsiteX0" fmla="*/ 0 w 4082753"/>
              <a:gd name="connsiteY0" fmla="*/ 2 h 6874096"/>
              <a:gd name="connsiteX1" fmla="*/ 4082678 w 4082753"/>
              <a:gd name="connsiteY1" fmla="*/ 1742343 h 6874096"/>
              <a:gd name="connsiteX2" fmla="*/ 4076946 w 4082753"/>
              <a:gd name="connsiteY2" fmla="*/ 6855288 h 6874096"/>
              <a:gd name="connsiteX3" fmla="*/ 609909 w 4082753"/>
              <a:gd name="connsiteY3" fmla="*/ 6874096 h 6874096"/>
              <a:gd name="connsiteX4" fmla="*/ 30187 w 4082753"/>
              <a:gd name="connsiteY4" fmla="*/ 6294374 h 6874096"/>
              <a:gd name="connsiteX5" fmla="*/ 0 w 4082753"/>
              <a:gd name="connsiteY5" fmla="*/ 2 h 6874096"/>
              <a:gd name="connsiteX0" fmla="*/ 0 w 4095958"/>
              <a:gd name="connsiteY0" fmla="*/ 6946 h 6881040"/>
              <a:gd name="connsiteX1" fmla="*/ 4095930 w 4095958"/>
              <a:gd name="connsiteY1" fmla="*/ 0 h 6881040"/>
              <a:gd name="connsiteX2" fmla="*/ 4076946 w 4095958"/>
              <a:gd name="connsiteY2" fmla="*/ 6862232 h 6881040"/>
              <a:gd name="connsiteX3" fmla="*/ 609909 w 4095958"/>
              <a:gd name="connsiteY3" fmla="*/ 6881040 h 6881040"/>
              <a:gd name="connsiteX4" fmla="*/ 30187 w 4095958"/>
              <a:gd name="connsiteY4" fmla="*/ 6301318 h 6881040"/>
              <a:gd name="connsiteX5" fmla="*/ 0 w 4095958"/>
              <a:gd name="connsiteY5" fmla="*/ 6946 h 6881040"/>
              <a:gd name="connsiteX0" fmla="*/ 0 w 4076946"/>
              <a:gd name="connsiteY0" fmla="*/ 0 h 6874094"/>
              <a:gd name="connsiteX1" fmla="*/ 3870643 w 4076946"/>
              <a:gd name="connsiteY1" fmla="*/ 191837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0 h 6874094"/>
              <a:gd name="connsiteX1" fmla="*/ 4069426 w 4076946"/>
              <a:gd name="connsiteY1" fmla="*/ 19559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99710 h 6854535"/>
              <a:gd name="connsiteX1" fmla="*/ 4069426 w 4076946"/>
              <a:gd name="connsiteY1" fmla="*/ 0 h 6854535"/>
              <a:gd name="connsiteX2" fmla="*/ 4076946 w 4076946"/>
              <a:gd name="connsiteY2" fmla="*/ 6835727 h 6854535"/>
              <a:gd name="connsiteX3" fmla="*/ 609909 w 4076946"/>
              <a:gd name="connsiteY3" fmla="*/ 6854535 h 6854535"/>
              <a:gd name="connsiteX4" fmla="*/ 30187 w 4076946"/>
              <a:gd name="connsiteY4" fmla="*/ 6274813 h 6854535"/>
              <a:gd name="connsiteX5" fmla="*/ 0 w 4076946"/>
              <a:gd name="connsiteY5" fmla="*/ 99710 h 6854535"/>
              <a:gd name="connsiteX0" fmla="*/ 0 w 4076946"/>
              <a:gd name="connsiteY0" fmla="*/ 0 h 6860842"/>
              <a:gd name="connsiteX1" fmla="*/ 4069426 w 4076946"/>
              <a:gd name="connsiteY1" fmla="*/ 6307 h 6860842"/>
              <a:gd name="connsiteX2" fmla="*/ 4076946 w 4076946"/>
              <a:gd name="connsiteY2" fmla="*/ 6842034 h 6860842"/>
              <a:gd name="connsiteX3" fmla="*/ 609909 w 4076946"/>
              <a:gd name="connsiteY3" fmla="*/ 6860842 h 6860842"/>
              <a:gd name="connsiteX4" fmla="*/ 30187 w 4076946"/>
              <a:gd name="connsiteY4" fmla="*/ 6281120 h 6860842"/>
              <a:gd name="connsiteX5" fmla="*/ 0 w 4076946"/>
              <a:gd name="connsiteY5" fmla="*/ 0 h 686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6946" h="6860842">
                <a:moveTo>
                  <a:pt x="0" y="0"/>
                </a:moveTo>
                <a:lnTo>
                  <a:pt x="4069426" y="6307"/>
                </a:lnTo>
                <a:cubicBezTo>
                  <a:pt x="4070331" y="2153114"/>
                  <a:pt x="4076041" y="4695227"/>
                  <a:pt x="4076946" y="6842034"/>
                </a:cubicBezTo>
                <a:lnTo>
                  <a:pt x="609909" y="6860842"/>
                </a:lnTo>
                <a:cubicBezTo>
                  <a:pt x="289737" y="6860842"/>
                  <a:pt x="30187" y="6601292"/>
                  <a:pt x="30187" y="6281120"/>
                </a:cubicBezTo>
                <a:cubicBezTo>
                  <a:pt x="24542" y="4758683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130E5B-E573-584B-8C83-F8409492B14B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1" name="スライド番号プレースホルダ 5">
            <a:extLst>
              <a:ext uri="{FF2B5EF4-FFF2-40B4-BE49-F238E27FC236}">
                <a16:creationId xmlns:a16="http://schemas.microsoft.com/office/drawing/2014/main" id="{C55CC856-2ADD-F44F-96B6-03734457CC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DB94AACD-56D4-F146-AFC0-5CBE6630C5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3A8AA34-7C7D-A24F-AF24-5158DD2AB0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7660042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8F4B55CE-CF3E-7E44-A66A-599621CA5C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7660042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2704539-FB65-D1C9-D06A-76CD615842FB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B217885-32D9-7730-417A-14DADA2B7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4ABBA4E-93CE-E024-9E36-7C0878036C42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16" name="タイトル プレースホルダ 1">
            <a:extLst>
              <a:ext uri="{FF2B5EF4-FFF2-40B4-BE49-F238E27FC236}">
                <a16:creationId xmlns:a16="http://schemas.microsoft.com/office/drawing/2014/main" id="{DA9B0416-B96A-5752-AA81-2260E6586F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9" y="195378"/>
            <a:ext cx="6644178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2624053"/>
      </p:ext>
    </p:extLst>
  </p:cSld>
  <p:clrMapOvr>
    <a:masterClrMapping/>
  </p:clrMapOvr>
  <p:transition spd="slow">
    <p:push dir="u"/>
  </p:transition>
  <p:hf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Image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21DF8897-54F9-C24F-8261-0C5418827A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0737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JP"/>
              <a:t>Insert Picture/Text Block</a:t>
            </a:r>
          </a:p>
          <a:p>
            <a:endParaRPr lang="en-JP"/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8D6B3691-FCAC-8A46-AA30-DEB2A719C7B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11373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A8F528A-C9DE-0B46-881A-43E0F9B6F6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44494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E01CF285-75D7-154A-ACF2-9393FB0B38D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77615" y="3076286"/>
            <a:ext cx="2772041" cy="3138969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Picture/Text Block</a:t>
            </a:r>
          </a:p>
          <a:p>
            <a:endParaRPr lang="en-US"/>
          </a:p>
          <a:p>
            <a:endParaRPr lang="en-JP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47FD433F-488A-9D46-BDF0-87D0F082AE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4EF39473-C435-3C4E-9C7B-048D52C3CC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FEF9AE6-D84E-9F43-9506-6676EC51B210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8" name="スライド番号プレースホルダ 5">
            <a:extLst>
              <a:ext uri="{FF2B5EF4-FFF2-40B4-BE49-F238E27FC236}">
                <a16:creationId xmlns:a16="http://schemas.microsoft.com/office/drawing/2014/main" id="{F964ADE6-9B0D-EC45-959C-FEEA5CDDFB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870D8562-3CE7-7044-9BB0-2068A81BF5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99C450B-0755-7D4A-9672-E700D6F2E5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05B1BEB-AC9F-9643-A446-ABE1DDB9614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F281956-1B89-F836-D1B7-D1D2F50E7605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A88FC24-7DD5-2466-5F6A-9C61D6CE7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949BA7F-C934-E0CE-BEBC-2E003761B02C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13" name="タイトル プレースホルダ 1">
            <a:extLst>
              <a:ext uri="{FF2B5EF4-FFF2-40B4-BE49-F238E27FC236}">
                <a16:creationId xmlns:a16="http://schemas.microsoft.com/office/drawing/2014/main" id="{8DDD2914-96DD-0F51-EE97-D86A6C1406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1126366"/>
      </p:ext>
    </p:extLst>
  </p:cSld>
  <p:clrMapOvr>
    <a:masterClrMapping/>
  </p:clrMapOvr>
  <p:transition spd="slow">
    <p:push dir="u"/>
  </p:transition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691FF2E-5475-F733-582E-71E48A60303F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F8107EE-D7A6-E639-DE40-8F689798F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6084C2A-ED9D-57D3-C79E-96E27EEAA2B5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プレースホルダ 1">
            <a:extLst>
              <a:ext uri="{FF2B5EF4-FFF2-40B4-BE49-F238E27FC236}">
                <a16:creationId xmlns:a16="http://schemas.microsoft.com/office/drawing/2014/main" id="{5FB1F38C-D492-5D21-D093-6D3D72ACA2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6704700"/>
      </p:ext>
    </p:extLst>
  </p:cSld>
  <p:clrMapOvr>
    <a:masterClrMapping/>
  </p:clrMapOvr>
  <p:transition spd="slow">
    <p:push dir="u"/>
  </p:transition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11571628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1" name="Picture 10" descr="Takeda">
            <a:extLst>
              <a:ext uri="{FF2B5EF4-FFF2-40B4-BE49-F238E27FC236}">
                <a16:creationId xmlns:a16="http://schemas.microsoft.com/office/drawing/2014/main" id="{7EBA21A8-EE4B-6E4B-A794-3FEA5B1599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Footer Placeholder 8">
            <a:extLst>
              <a:ext uri="{FF2B5EF4-FFF2-40B4-BE49-F238E27FC236}">
                <a16:creationId xmlns:a16="http://schemas.microsoft.com/office/drawing/2014/main" id="{2DC26CE8-1DEF-EE42-861C-B0406E8DC2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36966D-3DF0-4D41-9D26-4860D147F807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600920FB-2D44-F645-865D-89FFECB095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7DE8F7E-1418-1C4C-A62B-2385714992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28A960D-6A45-6744-9BDB-7070B443CC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21493179-5EA4-604B-A9DF-BDA818F01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6BEE66D-DC3C-C7BC-D41A-0F529646E24A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D9C9130-1CFC-D8C7-DF13-5417D68E82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C4AE3C3-A3E7-AAAF-90E1-2CB5947ACD96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26" name="タイトル プレースホルダ 1">
            <a:extLst>
              <a:ext uri="{FF2B5EF4-FFF2-40B4-BE49-F238E27FC236}">
                <a16:creationId xmlns:a16="http://schemas.microsoft.com/office/drawing/2014/main" id="{EF4D906B-4204-F6C0-AAE3-6BA7AB202E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1951666"/>
      </p:ext>
    </p:extLst>
  </p:cSld>
  <p:clrMapOvr>
    <a:masterClrMapping/>
  </p:clrMapOvr>
  <p:transition spd="slow">
    <p:push dir="u"/>
  </p:transition>
  <p:hf hd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4227225" y="1093767"/>
            <a:ext cx="7653625" cy="53229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F65D74B-37DA-0D46-8B56-9B362C84E6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BF5F6A26-5AAA-884F-A319-DE9881530A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3751966" cy="2840771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pic>
        <p:nvPicPr>
          <p:cNvPr id="12" name="Picture 11" descr="Takeda">
            <a:extLst>
              <a:ext uri="{FF2B5EF4-FFF2-40B4-BE49-F238E27FC236}">
                <a16:creationId xmlns:a16="http://schemas.microsoft.com/office/drawing/2014/main" id="{5D7AA9CA-E651-9E48-B0F3-BDDA45B353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5" name="Footer Placeholder 8">
            <a:extLst>
              <a:ext uri="{FF2B5EF4-FFF2-40B4-BE49-F238E27FC236}">
                <a16:creationId xmlns:a16="http://schemas.microsoft.com/office/drawing/2014/main" id="{7136781B-A49B-0A42-B748-01C379A12F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C2B0AC-7801-6C42-BA03-0669DC118159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スライド番号プレースホルダ 5">
            <a:extLst>
              <a:ext uri="{FF2B5EF4-FFF2-40B4-BE49-F238E27FC236}">
                <a16:creationId xmlns:a16="http://schemas.microsoft.com/office/drawing/2014/main" id="{71FCF96E-3BB8-0745-B029-6B6BE4291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75659DC-941F-AA40-8336-C3B1BF32BAD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5375A5A-6A84-7145-B49C-982F846194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F7E9041-544E-3547-AC30-65F55E91E1E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6447FEE-DD91-0D7D-30BF-92324CA61A72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EB4D528D-AA3B-E6FA-575F-F517E42D0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6AB8561-FFEA-3036-5009-5A1D4E2BA832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28" name="タイトル プレースホルダ 1">
            <a:extLst>
              <a:ext uri="{FF2B5EF4-FFF2-40B4-BE49-F238E27FC236}">
                <a16:creationId xmlns:a16="http://schemas.microsoft.com/office/drawing/2014/main" id="{AB9A9A6C-9D47-84AE-E394-BDADE7F5E5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3041975"/>
      </p:ext>
    </p:extLst>
  </p:cSld>
  <p:clrMapOvr>
    <a:masterClrMapping/>
  </p:clrMapOvr>
  <p:transition spd="slow">
    <p:push dir="u"/>
  </p:transition>
  <p:hf hd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Chart Placeholder 7">
            <a:extLst>
              <a:ext uri="{FF2B5EF4-FFF2-40B4-BE49-F238E27FC236}">
                <a16:creationId xmlns:a16="http://schemas.microsoft.com/office/drawing/2014/main" id="{F1FC7466-185A-8B44-ABF0-5410C1127700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6206170" y="3076286"/>
            <a:ext cx="570865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0" name="Picture 9" descr="Takeda">
            <a:extLst>
              <a:ext uri="{FF2B5EF4-FFF2-40B4-BE49-F238E27FC236}">
                <a16:creationId xmlns:a16="http://schemas.microsoft.com/office/drawing/2014/main" id="{F183604A-2112-D443-8B35-2DFEE7121A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4" name="Footer Placeholder 8">
            <a:extLst>
              <a:ext uri="{FF2B5EF4-FFF2-40B4-BE49-F238E27FC236}">
                <a16:creationId xmlns:a16="http://schemas.microsoft.com/office/drawing/2014/main" id="{C2587943-8F51-3542-B7BE-578171944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79FB0B-7616-F04F-9B4C-586869A82E96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1C168495-CA79-E440-A93B-B87B367483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6F06E4B-A978-4E46-AE6C-67B54F7E3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60366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FF373A1-4E48-6C48-A075-153436CF76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1149" y="1093767"/>
            <a:ext cx="1160366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57652C0-BD27-1CA3-2016-2F9A1667987E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546043A-0854-DFD2-CB84-50F2BE24E2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E500DEC-8731-F3B9-132A-9A080A200B88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31" name="タイトル プレースホルダ 1">
            <a:extLst>
              <a:ext uri="{FF2B5EF4-FFF2-40B4-BE49-F238E27FC236}">
                <a16:creationId xmlns:a16="http://schemas.microsoft.com/office/drawing/2014/main" id="{3986B3A4-93D8-D449-63AA-90789FC98E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32" name="スライド番号プレースホルダ 5">
            <a:extLst>
              <a:ext uri="{FF2B5EF4-FFF2-40B4-BE49-F238E27FC236}">
                <a16:creationId xmlns:a16="http://schemas.microsoft.com/office/drawing/2014/main" id="{E670B423-B4E9-87B4-9679-442A7808F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1770823"/>
      </p:ext>
    </p:extLst>
  </p:cSld>
  <p:clrMapOvr>
    <a:masterClrMapping/>
  </p:clrMapOvr>
  <p:transition spd="slow">
    <p:push dir="u"/>
  </p:transition>
  <p:hf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4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8D9BD23C-1777-C442-B4B0-BADF450483EA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4217095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1" name="Chart Placeholder 7">
            <a:extLst>
              <a:ext uri="{FF2B5EF4-FFF2-40B4-BE49-F238E27FC236}">
                <a16:creationId xmlns:a16="http://schemas.microsoft.com/office/drawing/2014/main" id="{2D7D413C-2FF1-204A-83C6-B7426603B7C2}"/>
              </a:ext>
            </a:extLst>
          </p:cNvPr>
          <p:cNvSpPr>
            <a:spLocks noGrp="1"/>
          </p:cNvSpPr>
          <p:nvPr>
            <p:ph type="chart" sz="quarter" idx="23" hasCustomPrompt="1"/>
          </p:nvPr>
        </p:nvSpPr>
        <p:spPr>
          <a:xfrm>
            <a:off x="8123041" y="3076286"/>
            <a:ext cx="3757810" cy="33403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3" name="Picture 12" descr="Takeda">
            <a:extLst>
              <a:ext uri="{FF2B5EF4-FFF2-40B4-BE49-F238E27FC236}">
                <a16:creationId xmlns:a16="http://schemas.microsoft.com/office/drawing/2014/main" id="{0C4979BF-EBB2-214C-8087-7AC4B2163D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47DB5E3C-7053-3645-A234-760F5ED123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EFC8CB7-67E9-8A46-B53F-F34ACE18BE87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5" name="スライド番号プレースホルダ 5">
            <a:extLst>
              <a:ext uri="{FF2B5EF4-FFF2-40B4-BE49-F238E27FC236}">
                <a16:creationId xmlns:a16="http://schemas.microsoft.com/office/drawing/2014/main" id="{5EB1023E-4E73-AD49-83B0-D7B458250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4942DB0C-137A-4E4C-B926-77CEECC512A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D1171B1-AEC6-164D-8FE0-E0B9353A55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66C4AA1F-8B09-5544-9C70-388A6E2940C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A748CA9-FA36-61F8-0F39-9C1479399F1D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B635036-9C55-DF25-7D3B-527767EBC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F3898BF-9803-7D22-5D9D-4730ED886A1A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28" name="タイトル プレースホルダ 1">
            <a:extLst>
              <a:ext uri="{FF2B5EF4-FFF2-40B4-BE49-F238E27FC236}">
                <a16:creationId xmlns:a16="http://schemas.microsoft.com/office/drawing/2014/main" id="{C82116F1-19C2-1023-EEB5-222A23E32E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965265"/>
      </p:ext>
    </p:extLst>
  </p:cSld>
  <p:clrMapOvr>
    <a:masterClrMapping/>
  </p:clrMapOvr>
  <p:transition spd="slow">
    <p:push dir="u"/>
  </p:transition>
  <p:hf hd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103901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413" imgH="416" progId="TCLayout.ActiveDocument.1">
                  <p:embed/>
                </p:oleObj>
              </mc:Choice>
              <mc:Fallback>
                <p:oleObj name="think-cell Slide" r:id="rId7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2700" b="1" i="0" baseline="0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54735" y="963405"/>
            <a:ext cx="11082528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600" b="0" dirty="0"/>
            </a:lvl1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4"/>
            </p:custDataLst>
          </p:nvPr>
        </p:nvSpPr>
        <p:spPr>
          <a:xfrm>
            <a:off x="554735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B742FD1E-2165-4AB1-8A30-619C4B90E182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54735" y="6447954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/>
              <a:t>Source: …</a:t>
            </a:r>
          </a:p>
        </p:txBody>
      </p:sp>
      <p:pic>
        <p:nvPicPr>
          <p:cNvPr id="20" name="Picture 19" descr="Takeda">
            <a:extLst>
              <a:ext uri="{FF2B5EF4-FFF2-40B4-BE49-F238E27FC236}">
                <a16:creationId xmlns:a16="http://schemas.microsoft.com/office/drawing/2014/main" id="{FF0102D2-AA69-44E2-523D-2A3EDD2109B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1" name="スライド番号プレースホルダ 5">
            <a:extLst>
              <a:ext uri="{FF2B5EF4-FFF2-40B4-BE49-F238E27FC236}">
                <a16:creationId xmlns:a16="http://schemas.microsoft.com/office/drawing/2014/main" id="{BED4D6A1-CDF6-471E-01DB-C79237E363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8D2BAC9-9C8A-0462-2B8A-E92A4EF7E7D8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30D7B7E-3E7C-79B2-8C6A-EB743D7DC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C681E24-86DE-C42C-711A-EDBE0776991A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29" name="タイトル プレースホルダ 1">
            <a:extLst>
              <a:ext uri="{FF2B5EF4-FFF2-40B4-BE49-F238E27FC236}">
                <a16:creationId xmlns:a16="http://schemas.microsoft.com/office/drawing/2014/main" id="{5C85B329-585D-B771-AD53-B156BF8AEA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7148867"/>
      </p:ext>
    </p:extLst>
  </p:cSld>
  <p:clrMapOvr>
    <a:masterClrMapping/>
  </p:clrMapOvr>
  <p:hf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8567708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C003E8C6-21D0-4E7D-9709-289583F3E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9" t="11984" r="23285" b="14419"/>
          <a:stretch/>
        </p:blipFill>
        <p:spPr>
          <a:xfrm>
            <a:off x="0" y="0"/>
            <a:ext cx="12192000" cy="733124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C8819DD-D58F-4F8A-B8F7-2A9746C543F0}"/>
              </a:ext>
            </a:extLst>
          </p:cNvPr>
          <p:cNvSpPr/>
          <p:nvPr userDrawn="1"/>
        </p:nvSpPr>
        <p:spPr>
          <a:xfrm>
            <a:off x="0" y="0"/>
            <a:ext cx="12042226" cy="7331242"/>
          </a:xfrm>
          <a:prstGeom prst="rect">
            <a:avLst/>
          </a:prstGeom>
          <a:gradFill flip="none" rotWithShape="1">
            <a:gsLst>
              <a:gs pos="0">
                <a:srgbClr val="080D2A">
                  <a:alpha val="0"/>
                </a:srgbClr>
              </a:gs>
              <a:gs pos="100000">
                <a:srgbClr val="080D2A"/>
              </a:gs>
            </a:gsLst>
            <a:lin ang="10800000" scaled="1"/>
            <a:tileRect/>
          </a:gra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endParaRPr kumimoji="1" lang="en-US"/>
          </a:p>
        </p:txBody>
      </p: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6" name="Documenttype">
            <a:extLst>
              <a:ext uri="{FF2B5EF4-FFF2-40B4-BE49-F238E27FC236}">
                <a16:creationId xmlns:a16="http://schemas.microsoft.com/office/drawing/2014/main" id="{0CADA7EB-5C2E-4AD4-A32E-534A28817C8A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1193589" y="4274124"/>
            <a:ext cx="7512390" cy="2154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1400" dirty="0">
                <a:solidFill>
                  <a:schemeClr val="bg1"/>
                </a:solidFill>
              </a:defRPr>
            </a:lvl1pPr>
          </a:lstStyle>
          <a:p>
            <a:pPr lvl="0">
              <a:buNone/>
            </a:pPr>
            <a:r>
              <a:rPr lang="en-US"/>
              <a:t>Edit date or title/role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C85A1636-E33D-4640-A4BA-89E2008C1ED4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194730" y="3720024"/>
            <a:ext cx="7512390" cy="30777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2000" dirty="0">
                <a:solidFill>
                  <a:schemeClr val="bg1"/>
                </a:solidFill>
              </a:defRPr>
            </a:lvl1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20" name="Title">
            <a:extLst>
              <a:ext uri="{FF2B5EF4-FFF2-40B4-BE49-F238E27FC236}">
                <a16:creationId xmlns:a16="http://schemas.microsoft.com/office/drawing/2014/main" id="{AA4E4E19-7239-46DA-AE24-CE9556C9BE7D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194730" y="2303030"/>
            <a:ext cx="7512390" cy="67710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4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pic>
        <p:nvPicPr>
          <p:cNvPr id="11" name="Picture 12" descr="Takeda_Logo_Pos_RGB.emf">
            <a:extLst>
              <a:ext uri="{FF2B5EF4-FFF2-40B4-BE49-F238E27FC236}">
                <a16:creationId xmlns:a16="http://schemas.microsoft.com/office/drawing/2014/main" id="{262AD8FF-8721-4C17-B5A3-0704480DF69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 bwMode="auto">
          <a:xfrm>
            <a:off x="9442176" y="423933"/>
            <a:ext cx="1821564" cy="60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74000"/>
      </p:ext>
    </p:extLst>
  </p:cSld>
  <p:clrMapOvr>
    <a:masterClrMapping/>
  </p:clrMapOvr>
  <p:hf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EC1C24"/>
          </a:solidFill>
          <a:ln w="9525" cap="rnd" cmpd="sng" algn="ctr">
            <a:solidFill>
              <a:srgbClr val="EC1C2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1" i="0" baseline="0">
              <a:solidFill>
                <a:srgbClr val="FFFFFF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rPr>
              <a:t>Copyright © 2021 by Boston Consulting Group. All rights reserved.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629400" y="270921"/>
            <a:ext cx="10932229" cy="700146"/>
          </a:xfrm>
          <a:prstGeom prst="rect">
            <a:avLst/>
          </a:prstGeom>
        </p:spPr>
        <p:txBody>
          <a:bodyPr vert="horz" wrap="square" lIns="0" tIns="0" rIns="0" bIns="0" anchor="ctr" anchorCtr="0">
            <a:noAutofit/>
          </a:bodyPr>
          <a:lstStyle>
            <a:lvl1pPr marL="0" indent="0" algn="l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 sz="3200" b="1" i="0" u="none" kern="1200" spc="0">
                <a:solidFill>
                  <a:srgbClr val="4C4948"/>
                </a:solidFill>
                <a:latin typeface="+mj-lt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028250-83B7-C245-8660-90F0DB4D12C6}"/>
              </a:ext>
            </a:extLst>
          </p:cNvPr>
          <p:cNvSpPr/>
          <p:nvPr userDrawn="1"/>
        </p:nvSpPr>
        <p:spPr>
          <a:xfrm>
            <a:off x="0" y="270921"/>
            <a:ext cx="139548" cy="70014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60" tIns="45580" rIns="91160" bIns="45580" anchor="ctr"/>
          <a:lstStyle/>
          <a:p>
            <a:pPr algn="ctr"/>
            <a:endParaRPr lang="en-US" altLang="en-US" sz="900">
              <a:solidFill>
                <a:srgbClr val="FFFFFF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4611" y="6537948"/>
            <a:ext cx="2848711" cy="17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69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527051" y="1278000"/>
            <a:ext cx="11360149" cy="4671950"/>
          </a:xfrm>
        </p:spPr>
        <p:txBody>
          <a:bodyPr lIns="0" tIns="0" rIns="0" bIns="0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41563713"/>
      </p:ext>
    </p:extLst>
  </p:cSld>
  <p:clrMapOvr>
    <a:masterClrMapping/>
  </p:clrMapOvr>
  <p:hf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4729DF11-77EA-7E4D-999C-4E7EA206B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0" y="132770"/>
            <a:ext cx="11137900" cy="703942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5D4F24-3AD1-7943-A1A9-EB84047B51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9751" y="1235892"/>
            <a:ext cx="11125199" cy="4929412"/>
          </a:xfrm>
        </p:spPr>
        <p:txBody>
          <a:bodyPr/>
          <a:lstStyle>
            <a:lvl1pPr>
              <a:buClr>
                <a:srgbClr val="4C4948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rgbClr val="4C4948"/>
              </a:buClr>
              <a:defRPr>
                <a:solidFill>
                  <a:schemeClr val="accent2"/>
                </a:solidFill>
              </a:defRPr>
            </a:lvl2pPr>
            <a:lvl3pPr>
              <a:buClr>
                <a:srgbClr val="4C4948"/>
              </a:buClr>
              <a:defRPr>
                <a:solidFill>
                  <a:schemeClr val="accent2"/>
                </a:solidFill>
              </a:defRPr>
            </a:lvl3pPr>
            <a:lvl4pPr>
              <a:buClr>
                <a:srgbClr val="4C4948"/>
              </a:buClr>
              <a:defRPr>
                <a:solidFill>
                  <a:schemeClr val="accent2"/>
                </a:solidFill>
              </a:defRPr>
            </a:lvl4pPr>
            <a:lvl5pPr>
              <a:buClr>
                <a:srgbClr val="4C4948"/>
              </a:buCl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6673541"/>
      </p:ext>
    </p:extLst>
  </p:cSld>
  <p:clrMapOvr>
    <a:masterClrMapping/>
  </p:clrMapOvr>
  <p:hf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7051" y="1242000"/>
            <a:ext cx="11360149" cy="4707950"/>
          </a:xfrm>
        </p:spPr>
        <p:txBody>
          <a:bodyPr lIns="0" tIns="0" rIns="0" bIns="0"/>
          <a:lstStyle>
            <a:lvl1pPr marL="324000" indent="-324000">
              <a:lnSpc>
                <a:spcPct val="121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3874448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A14E-B6C8-E59B-2F42-D4197E5C3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B19E91-E7E5-9B8E-9A0E-ACD4BAF4F4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JP"/>
              <a:t>Private and Confidential. For internal use only.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8985D-B3B4-AEE9-5547-972758EB6E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46169874"/>
      </p:ext>
    </p:extLst>
  </p:cSld>
  <p:clrMapOvr>
    <a:masterClrMapping/>
  </p:clrMapOvr>
  <p:transition spd="slow">
    <p:push dir="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dvance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0DD41-BD6B-7941-8305-67EF42EC2B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840771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C4486BE7-E24B-D445-B95D-8D976B5C59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6929" y="3575904"/>
            <a:ext cx="5708650" cy="2840771"/>
          </a:xfrm>
        </p:spPr>
        <p:txBody>
          <a:bodyPr tIns="0" rIns="0" bIns="0" numCol="1">
            <a:noAutofit/>
          </a:bodyPr>
          <a:lstStyle>
            <a:lvl1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6F66F056-E301-3942-8399-963B744AD7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4625"/>
            <a:ext cx="4114800" cy="19450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15E3CB-F694-EC42-B70E-C728F3F2F93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3247B7AF-EE58-F847-A606-0F66235043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31D9C203-575D-DE43-B0D0-0D00DFD467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078" y="6524625"/>
            <a:ext cx="6968348" cy="203989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366407143"/>
      </p:ext>
    </p:extLst>
  </p:cSld>
  <p:clrMapOvr>
    <a:masterClrMapping/>
  </p:clrMapOvr>
  <p:transition spd="slow">
    <p:push dir="u"/>
  </p:transition>
  <p:hf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pic>
        <p:nvPicPr>
          <p:cNvPr id="9" name="Picture 13">
            <a:extLst>
              <a:ext uri="{FF2B5EF4-FFF2-40B4-BE49-F238E27FC236}">
                <a16:creationId xmlns:a16="http://schemas.microsoft.com/office/drawing/2014/main" id="{C5F87B30-E2D9-4E2B-9E63-E8FC4DCC25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546331" y="-1615"/>
            <a:ext cx="1696231" cy="940780"/>
          </a:xfrm>
          <a:prstGeom prst="rect">
            <a:avLst/>
          </a:prstGeo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F90080FF-14E5-8D68-7894-269DC7D35EB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0" numCol="1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180584705"/>
      </p:ext>
    </p:extLst>
  </p:cSld>
  <p:clrMapOvr>
    <a:masterClrMapping/>
  </p:clrMapOvr>
  <p:transition spd="slow">
    <p:push dir="u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1419" y="212726"/>
            <a:ext cx="1440366" cy="79790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A9F731-36D2-7ED7-86EF-90ED2CCCECB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726" y="6400509"/>
            <a:ext cx="902124" cy="329623"/>
          </a:xfrm>
          <a:prstGeom prst="rect">
            <a:avLst/>
          </a:prstGeom>
        </p:spPr>
      </p:pic>
      <p:pic>
        <p:nvPicPr>
          <p:cNvPr id="2" name="Picture 3">
            <a:extLst>
              <a:ext uri="{FF2B5EF4-FFF2-40B4-BE49-F238E27FC236}">
                <a16:creationId xmlns:a16="http://schemas.microsoft.com/office/drawing/2014/main" id="{7545CBC8-92CD-C712-249D-2E8E85A1AB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8306" y="27091"/>
            <a:ext cx="1304657" cy="49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108161"/>
      </p:ext>
    </p:extLst>
  </p:cSld>
  <p:clrMapOvr>
    <a:masterClrMapping/>
  </p:clrMapOvr>
  <p:transition spd="slow">
    <p:push dir="u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902305222"/>
      </p:ext>
    </p:extLst>
  </p:cSld>
  <p:clrMapOvr>
    <a:masterClrMapping/>
  </p:clrMapOvr>
  <p:transition spd="slow">
    <p:push dir="u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82B9CECE-7D8F-8C4A-AFC6-A963B1F05594}"/>
              </a:ext>
            </a:extLst>
          </p:cNvPr>
          <p:cNvSpPr/>
          <p:nvPr userDrawn="1"/>
        </p:nvSpPr>
        <p:spPr>
          <a:xfrm>
            <a:off x="0" y="61263"/>
            <a:ext cx="255181" cy="849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chemeClr val="accent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1E79114-5B74-9547-8292-DAB8965D43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9005" y="506"/>
            <a:ext cx="11459359" cy="3428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2246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579722" y="3362246"/>
                </a:lnTo>
                <a:cubicBezTo>
                  <a:pt x="259550" y="3362246"/>
                  <a:pt x="0" y="3102696"/>
                  <a:pt x="0" y="2782524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F5E8E0A-41D4-8346-9248-0B9AAC71238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3956816"/>
            <a:ext cx="7699670" cy="1015681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</a:t>
            </a:r>
            <a:br>
              <a:rPr lang="en-GB"/>
            </a:br>
            <a:r>
              <a:rPr lang="en-GB"/>
              <a:t>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A63B8E-5554-A04E-B4C5-97ECEE58B6CC}"/>
              </a:ext>
            </a:extLst>
          </p:cNvPr>
          <p:cNvSpPr/>
          <p:nvPr userDrawn="1"/>
        </p:nvSpPr>
        <p:spPr>
          <a:xfrm>
            <a:off x="749005" y="3764031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7327E43-4F43-914D-BE65-DB0ADB5A5E1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94728" y="5256031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A23AA60-6137-8841-B2ED-51B2F2E5C1B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94728" y="5515045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BB4FEAB2-22C6-3446-B4D2-5B610A729B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94728" y="5769532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4085F378-E668-A648-B7B1-8C76C309ED6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94728" y="4997510"/>
            <a:ext cx="7699670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1E31EF6-BED5-C14F-94AD-4E5C55B855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8" y="6027352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2D28269-78DF-DB4B-BC25-EE2DB718A2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896" y="6151630"/>
            <a:ext cx="1171026" cy="329623"/>
          </a:xfrm>
          <a:prstGeom prst="rect">
            <a:avLst/>
          </a:prstGeom>
        </p:spPr>
      </p:pic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63015C54-BB69-9342-A737-0D3A5C6A32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8530" y="3381400"/>
            <a:ext cx="2251710" cy="124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900066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4065">
          <p15:clr>
            <a:srgbClr val="FBAE40"/>
          </p15:clr>
        </p15:guide>
        <p15:guide id="2" orient="horz" pos="2364">
          <p15:clr>
            <a:srgbClr val="FBAE40"/>
          </p15:clr>
        </p15:guide>
        <p15:guide id="3" orient="horz" pos="216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902F3095-EA6E-F94A-AF04-18ED691DEB7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66513" y="376180"/>
            <a:ext cx="6326533" cy="6108535"/>
          </a:xfrm>
          <a:custGeom>
            <a:avLst/>
            <a:gdLst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3409714 w 6462532"/>
              <a:gd name="connsiteY2" fmla="*/ 0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309764"/>
              <a:gd name="connsiteY0" fmla="*/ 3060215 h 6113033"/>
              <a:gd name="connsiteX1" fmla="*/ 3052818 w 7309764"/>
              <a:gd name="connsiteY1" fmla="*/ 7397 h 6113033"/>
              <a:gd name="connsiteX2" fmla="*/ 6592752 w 7309764"/>
              <a:gd name="connsiteY2" fmla="*/ 53695 h 6113033"/>
              <a:gd name="connsiteX3" fmla="*/ 6462532 w 7309764"/>
              <a:gd name="connsiteY3" fmla="*/ 3060215 h 6113033"/>
              <a:gd name="connsiteX4" fmla="*/ 6462532 w 7309764"/>
              <a:gd name="connsiteY4" fmla="*/ 3060215 h 6113033"/>
              <a:gd name="connsiteX5" fmla="*/ 3409714 w 7309764"/>
              <a:gd name="connsiteY5" fmla="*/ 6113033 h 6113033"/>
              <a:gd name="connsiteX6" fmla="*/ 3052818 w 7309764"/>
              <a:gd name="connsiteY6" fmla="*/ 6113033 h 6113033"/>
              <a:gd name="connsiteX7" fmla="*/ 0 w 7309764"/>
              <a:gd name="connsiteY7" fmla="*/ 3060215 h 6113033"/>
              <a:gd name="connsiteX0" fmla="*/ 0 w 7309764"/>
              <a:gd name="connsiteY0" fmla="*/ 3052818 h 6105636"/>
              <a:gd name="connsiteX1" fmla="*/ 3052818 w 7309764"/>
              <a:gd name="connsiteY1" fmla="*/ 0 h 6105636"/>
              <a:gd name="connsiteX2" fmla="*/ 6592752 w 7309764"/>
              <a:gd name="connsiteY2" fmla="*/ 46298 h 6105636"/>
              <a:gd name="connsiteX3" fmla="*/ 6462532 w 7309764"/>
              <a:gd name="connsiteY3" fmla="*/ 3052818 h 6105636"/>
              <a:gd name="connsiteX4" fmla="*/ 6462532 w 7309764"/>
              <a:gd name="connsiteY4" fmla="*/ 3052818 h 6105636"/>
              <a:gd name="connsiteX5" fmla="*/ 3409714 w 7309764"/>
              <a:gd name="connsiteY5" fmla="*/ 6105636 h 6105636"/>
              <a:gd name="connsiteX6" fmla="*/ 3052818 w 7309764"/>
              <a:gd name="connsiteY6" fmla="*/ 6105636 h 6105636"/>
              <a:gd name="connsiteX7" fmla="*/ 0 w 7309764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7162978"/>
              <a:gd name="connsiteY0" fmla="*/ 3052818 h 6105636"/>
              <a:gd name="connsiteX1" fmla="*/ 3052818 w 7162978"/>
              <a:gd name="connsiteY1" fmla="*/ 0 h 6105636"/>
              <a:gd name="connsiteX2" fmla="*/ 6395982 w 7162978"/>
              <a:gd name="connsiteY2" fmla="*/ 11574 h 6105636"/>
              <a:gd name="connsiteX3" fmla="*/ 6462532 w 7162978"/>
              <a:gd name="connsiteY3" fmla="*/ 3052818 h 6105636"/>
              <a:gd name="connsiteX4" fmla="*/ 6462532 w 7162978"/>
              <a:gd name="connsiteY4" fmla="*/ 3052818 h 6105636"/>
              <a:gd name="connsiteX5" fmla="*/ 3409714 w 7162978"/>
              <a:gd name="connsiteY5" fmla="*/ 6105636 h 6105636"/>
              <a:gd name="connsiteX6" fmla="*/ 3052818 w 7162978"/>
              <a:gd name="connsiteY6" fmla="*/ 6105636 h 6105636"/>
              <a:gd name="connsiteX7" fmla="*/ 0 w 7162978"/>
              <a:gd name="connsiteY7" fmla="*/ 3052818 h 6105636"/>
              <a:gd name="connsiteX0" fmla="*/ 0 w 6750471"/>
              <a:gd name="connsiteY0" fmla="*/ 3052818 h 6105636"/>
              <a:gd name="connsiteX1" fmla="*/ 3052818 w 6750471"/>
              <a:gd name="connsiteY1" fmla="*/ 0 h 6105636"/>
              <a:gd name="connsiteX2" fmla="*/ 6395982 w 6750471"/>
              <a:gd name="connsiteY2" fmla="*/ 11574 h 6105636"/>
              <a:gd name="connsiteX3" fmla="*/ 6462532 w 6750471"/>
              <a:gd name="connsiteY3" fmla="*/ 3052818 h 6105636"/>
              <a:gd name="connsiteX4" fmla="*/ 6462532 w 6750471"/>
              <a:gd name="connsiteY4" fmla="*/ 3052818 h 6105636"/>
              <a:gd name="connsiteX5" fmla="*/ 3409714 w 6750471"/>
              <a:gd name="connsiteY5" fmla="*/ 6105636 h 6105636"/>
              <a:gd name="connsiteX6" fmla="*/ 3052818 w 6750471"/>
              <a:gd name="connsiteY6" fmla="*/ 6105636 h 6105636"/>
              <a:gd name="connsiteX7" fmla="*/ 0 w 6750471"/>
              <a:gd name="connsiteY7" fmla="*/ 3052818 h 6105636"/>
              <a:gd name="connsiteX0" fmla="*/ 0 w 6462532"/>
              <a:gd name="connsiteY0" fmla="*/ 3052818 h 6105636"/>
              <a:gd name="connsiteX1" fmla="*/ 3052818 w 6462532"/>
              <a:gd name="connsiteY1" fmla="*/ 0 h 6105636"/>
              <a:gd name="connsiteX2" fmla="*/ 6395982 w 6462532"/>
              <a:gd name="connsiteY2" fmla="*/ 11574 h 6105636"/>
              <a:gd name="connsiteX3" fmla="*/ 6462532 w 6462532"/>
              <a:gd name="connsiteY3" fmla="*/ 3052818 h 6105636"/>
              <a:gd name="connsiteX4" fmla="*/ 6462532 w 6462532"/>
              <a:gd name="connsiteY4" fmla="*/ 3052818 h 6105636"/>
              <a:gd name="connsiteX5" fmla="*/ 3409714 w 6462532"/>
              <a:gd name="connsiteY5" fmla="*/ 6105636 h 6105636"/>
              <a:gd name="connsiteX6" fmla="*/ 3052818 w 6462532"/>
              <a:gd name="connsiteY6" fmla="*/ 6105636 h 6105636"/>
              <a:gd name="connsiteX7" fmla="*/ 0 w 6462532"/>
              <a:gd name="connsiteY7" fmla="*/ 3052818 h 6105636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6462532 w 6477004"/>
              <a:gd name="connsiteY4" fmla="*/ 3052819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5756477 w 6477004"/>
              <a:gd name="connsiteY4" fmla="*/ 3018095 h 6105637"/>
              <a:gd name="connsiteX5" fmla="*/ 3409714 w 6477004"/>
              <a:gd name="connsiteY5" fmla="*/ 6105637 h 6105637"/>
              <a:gd name="connsiteX6" fmla="*/ 3052818 w 6477004"/>
              <a:gd name="connsiteY6" fmla="*/ 6105637 h 6105637"/>
              <a:gd name="connsiteX7" fmla="*/ 0 w 6477004"/>
              <a:gd name="connsiteY7" fmla="*/ 3052819 h 6105637"/>
              <a:gd name="connsiteX0" fmla="*/ 0 w 6477004"/>
              <a:gd name="connsiteY0" fmla="*/ 3052819 h 6105637"/>
              <a:gd name="connsiteX1" fmla="*/ 3052818 w 6477004"/>
              <a:gd name="connsiteY1" fmla="*/ 1 h 6105637"/>
              <a:gd name="connsiteX2" fmla="*/ 6477004 w 6477004"/>
              <a:gd name="connsiteY2" fmla="*/ 0 h 6105637"/>
              <a:gd name="connsiteX3" fmla="*/ 6462532 w 6477004"/>
              <a:gd name="connsiteY3" fmla="*/ 3052819 h 6105637"/>
              <a:gd name="connsiteX4" fmla="*/ 3409714 w 6477004"/>
              <a:gd name="connsiteY4" fmla="*/ 6105637 h 6105637"/>
              <a:gd name="connsiteX5" fmla="*/ 3052818 w 6477004"/>
              <a:gd name="connsiteY5" fmla="*/ 6105637 h 6105637"/>
              <a:gd name="connsiteX6" fmla="*/ 0 w 6477004"/>
              <a:gd name="connsiteY6" fmla="*/ 3052819 h 6105637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462532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477004"/>
              <a:gd name="connsiteY0" fmla="*/ 3052819 h 6108535"/>
              <a:gd name="connsiteX1" fmla="*/ 3052818 w 6477004"/>
              <a:gd name="connsiteY1" fmla="*/ 1 h 6108535"/>
              <a:gd name="connsiteX2" fmla="*/ 6477004 w 6477004"/>
              <a:gd name="connsiteY2" fmla="*/ 0 h 6108535"/>
              <a:gd name="connsiteX3" fmla="*/ 6323635 w 6477004"/>
              <a:gd name="connsiteY3" fmla="*/ 6108535 h 6108535"/>
              <a:gd name="connsiteX4" fmla="*/ 3409714 w 6477004"/>
              <a:gd name="connsiteY4" fmla="*/ 6105637 h 6108535"/>
              <a:gd name="connsiteX5" fmla="*/ 3052818 w 6477004"/>
              <a:gd name="connsiteY5" fmla="*/ 6105637 h 6108535"/>
              <a:gd name="connsiteX6" fmla="*/ 0 w 6477004"/>
              <a:gd name="connsiteY6" fmla="*/ 3052819 h 6108535"/>
              <a:gd name="connsiteX0" fmla="*/ 0 w 6326533"/>
              <a:gd name="connsiteY0" fmla="*/ 3052819 h 6108535"/>
              <a:gd name="connsiteX1" fmla="*/ 3052818 w 6326533"/>
              <a:gd name="connsiteY1" fmla="*/ 1 h 6108535"/>
              <a:gd name="connsiteX2" fmla="*/ 6326533 w 6326533"/>
              <a:gd name="connsiteY2" fmla="*/ 0 h 6108535"/>
              <a:gd name="connsiteX3" fmla="*/ 6323635 w 6326533"/>
              <a:gd name="connsiteY3" fmla="*/ 6108535 h 6108535"/>
              <a:gd name="connsiteX4" fmla="*/ 3409714 w 6326533"/>
              <a:gd name="connsiteY4" fmla="*/ 6105637 h 6108535"/>
              <a:gd name="connsiteX5" fmla="*/ 3052818 w 6326533"/>
              <a:gd name="connsiteY5" fmla="*/ 6105637 h 6108535"/>
              <a:gd name="connsiteX6" fmla="*/ 0 w 6326533"/>
              <a:gd name="connsiteY6" fmla="*/ 3052819 h 610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6533" h="6108535">
                <a:moveTo>
                  <a:pt x="0" y="3052819"/>
                </a:moveTo>
                <a:cubicBezTo>
                  <a:pt x="0" y="1366794"/>
                  <a:pt x="1366793" y="1"/>
                  <a:pt x="3052818" y="1"/>
                </a:cubicBezTo>
                <a:lnTo>
                  <a:pt x="6326533" y="0"/>
                </a:lnTo>
                <a:lnTo>
                  <a:pt x="6323635" y="6108535"/>
                </a:lnTo>
                <a:lnTo>
                  <a:pt x="3409714" y="6105637"/>
                </a:lnTo>
                <a:lnTo>
                  <a:pt x="3052818" y="6105637"/>
                </a:lnTo>
                <a:cubicBezTo>
                  <a:pt x="1366793" y="6105637"/>
                  <a:pt x="0" y="4738844"/>
                  <a:pt x="0" y="3052819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9" name="Picture 8" descr="Takeda">
            <a:extLst>
              <a:ext uri="{FF2B5EF4-FFF2-40B4-BE49-F238E27FC236}">
                <a16:creationId xmlns:a16="http://schemas.microsoft.com/office/drawing/2014/main" id="{F83AE827-0C93-0344-8F1E-82C9D7F8C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417" y="-10972"/>
            <a:ext cx="2251710" cy="12488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219044E-3CA3-8043-AF11-ED42DE4ECF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4730" y="6367253"/>
            <a:ext cx="1958578" cy="11746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4354732" cy="234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4100381790"/>
      </p:ext>
    </p:extLst>
  </p:cSld>
  <p:clrMapOvr>
    <a:masterClrMapping/>
  </p:clrMapOvr>
  <p:transition spd="slow">
    <p:push dir="u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 2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6862150" cy="1125969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8F239D86-1AC3-1D48-9675-22CEFBB263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94729" y="3835926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Title of Position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1BF6710-27B9-2444-8317-2C64F0D3084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94729" y="4094940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Department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69B2D41-B11D-9D45-B189-F838AC342B0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94729" y="4349427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467C81-9D88-4140-B42C-28DFB564647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194729" y="3577405"/>
            <a:ext cx="6862150" cy="2630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068" indent="0">
              <a:buNone/>
              <a:defRPr sz="1400">
                <a:solidFill>
                  <a:schemeClr val="tx1"/>
                </a:solidFill>
              </a:defRPr>
            </a:lvl2pPr>
            <a:lvl3pPr marL="914149" indent="0">
              <a:buNone/>
              <a:defRPr sz="1400">
                <a:solidFill>
                  <a:schemeClr val="tx1"/>
                </a:solidFill>
              </a:defRPr>
            </a:lvl3pPr>
            <a:lvl4pPr marL="1371219" indent="0">
              <a:buNone/>
              <a:defRPr sz="1400">
                <a:solidFill>
                  <a:schemeClr val="tx1"/>
                </a:solidFill>
              </a:defRPr>
            </a:lvl4pPr>
            <a:lvl5pPr marL="1828290" indent="0"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9909778-A51F-784D-ACA4-EC5DBA48BE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94729" y="6289475"/>
            <a:ext cx="7699670" cy="234001"/>
          </a:xfrm>
        </p:spPr>
        <p:txBody>
          <a:bodyPr tIns="0" rIns="0" bIns="0" anchor="ctr" anchorCtr="0">
            <a:no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Private and confidential. For internal use only.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D826AE7-6320-E04E-BD29-F0DBBF9FBB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398" y="6193853"/>
            <a:ext cx="1171026" cy="329623"/>
          </a:xfrm>
          <a:prstGeom prst="rect">
            <a:avLst/>
          </a:prstGeom>
        </p:spPr>
      </p:pic>
      <p:pic>
        <p:nvPicPr>
          <p:cNvPr id="15" name="Picture 14" descr="Takeda">
            <a:extLst>
              <a:ext uri="{FF2B5EF4-FFF2-40B4-BE49-F238E27FC236}">
                <a16:creationId xmlns:a16="http://schemas.microsoft.com/office/drawing/2014/main" id="{397F084C-E3E1-7E4B-840B-CE7613EB79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8530" y="-38233"/>
            <a:ext cx="2251710" cy="124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54195"/>
      </p:ext>
    </p:extLst>
  </p:cSld>
  <p:clrMapOvr>
    <a:masterClrMapping/>
  </p:clrMapOvr>
  <p:transition spd="slow">
    <p:push dir="u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6"/>
            <a:ext cx="11569700" cy="5134902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44EB3013-FCB4-1B4E-A9F2-FD57CF727C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7" y="6353437"/>
            <a:ext cx="9940253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62491B-B3FE-B34F-A6CF-3E6F8E6474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697778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3929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134903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Two-column layout. Click to add title</a:t>
            </a:r>
            <a:endParaRPr kumimoji="1" lang="ja-JP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15" name="スライド番号プレースホルダ 5">
            <a:extLst>
              <a:ext uri="{FF2B5EF4-FFF2-40B4-BE49-F238E27FC236}">
                <a16:creationId xmlns:a16="http://schemas.microsoft.com/office/drawing/2014/main" id="{A45BF30E-7CC5-3A41-B27A-A5D8BAE0E1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0FD288F-C1E4-1443-87F7-73974B03DE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7" y="6353437"/>
            <a:ext cx="9940253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B5DF660-2FB1-B84C-A6AA-5BDBE2D6FF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35209"/>
      </p:ext>
    </p:extLst>
  </p:cSld>
  <p:clrMapOvr>
    <a:masterClrMapping/>
  </p:clrMapOvr>
  <p:transition spd="slow">
    <p:push dir="u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Two-column layout. Click to add title</a:t>
            </a:r>
            <a:endParaRPr kumimoji="1" lang="ja-JP" alt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15" name="スライド番号プレースホルダ 5">
            <a:extLst>
              <a:ext uri="{FF2B5EF4-FFF2-40B4-BE49-F238E27FC236}">
                <a16:creationId xmlns:a16="http://schemas.microsoft.com/office/drawing/2014/main" id="{A45BF30E-7CC5-3A41-B27A-A5D8BAE0E1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0FD288F-C1E4-1443-87F7-73974B03DE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7" y="6353437"/>
            <a:ext cx="9940253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B5DF660-2FB1-B84C-A6AA-5BDBE2D6FF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2291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7679C-ADDC-E6F8-8705-C03A4E1D2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BF80B1-AAAF-5AF9-DC3F-61971FCBF37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JP"/>
              <a:t>Private and Confidential. For internal use only.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C09492-3290-6351-F79A-2B0EB4D2A7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94664358"/>
      </p:ext>
    </p:extLst>
  </p:cSld>
  <p:clrMapOvr>
    <a:masterClrMapping/>
  </p:clrMapOvr>
  <p:transition spd="slow">
    <p:push dir="u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5" name="スライド番号プレースホルダ 5">
            <a:extLst>
              <a:ext uri="{FF2B5EF4-FFF2-40B4-BE49-F238E27FC236}">
                <a16:creationId xmlns:a16="http://schemas.microsoft.com/office/drawing/2014/main" id="{A45BF30E-7CC5-3A41-B27A-A5D8BAE0E1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0FD288F-C1E4-1443-87F7-73974B03DE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7" y="6353437"/>
            <a:ext cx="9940253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B5DF660-2FB1-B84C-A6AA-5BDBE2D6FFA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660081"/>
      </p:ext>
    </p:extLst>
  </p:cSld>
  <p:clrMapOvr>
    <a:masterClrMapping/>
  </p:clrMapOvr>
  <p:transition spd="slow">
    <p:push dir="u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227913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46656F8F-0621-5F47-BF80-4A4E365A2D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39741" y="0"/>
            <a:ext cx="5468623" cy="626095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158474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782524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0592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1188396" y="3358591"/>
                </a:lnTo>
                <a:cubicBezTo>
                  <a:pt x="848612" y="3356903"/>
                  <a:pt x="0" y="3267167"/>
                  <a:pt x="0" y="2946995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75985405"/>
      </p:ext>
    </p:extLst>
  </p:cSld>
  <p:clrMapOvr>
    <a:masterClrMapping/>
  </p:clrMapOvr>
  <p:transition spd="slow">
    <p:push dir="u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709C50A-25A5-7641-AAFB-B85296034B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6969" y="6194344"/>
            <a:ext cx="2678060" cy="16061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CE62861-818A-CA4D-9EEF-1ABA93081F5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222" y="6574508"/>
            <a:ext cx="3511554" cy="93116"/>
          </a:xfrm>
          <a:prstGeom prst="rect">
            <a:avLst/>
          </a:prstGeom>
        </p:spPr>
      </p:pic>
      <p:pic>
        <p:nvPicPr>
          <p:cNvPr id="8" name="Picture 7" descr="Takeda">
            <a:extLst>
              <a:ext uri="{FF2B5EF4-FFF2-40B4-BE49-F238E27FC236}">
                <a16:creationId xmlns:a16="http://schemas.microsoft.com/office/drawing/2014/main" id="{AEF157DC-E05F-7D4B-934F-A345B93BFFF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217" y="5064019"/>
            <a:ext cx="2327564" cy="1290936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2293937"/>
            <a:ext cx="11591925" cy="2270125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3000"/>
            </a:lvl1pPr>
          </a:lstStyle>
          <a:p>
            <a:pPr lvl="0"/>
            <a:r>
              <a:rPr lang="en-US"/>
              <a:t>Thank You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489582229"/>
      </p:ext>
    </p:extLst>
  </p:cSld>
  <p:clrMapOvr>
    <a:masterClrMapping/>
  </p:clrMapOvr>
  <p:transition spd="slow">
    <p:push dir="u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5DA52-BBAF-EA48-AEC6-EA08F428CF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0038" y="371959"/>
            <a:ext cx="11591925" cy="604471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lnSpc>
                <a:spcPct val="100000"/>
              </a:lnSpc>
              <a:buNone/>
              <a:defRPr sz="3000"/>
            </a:lvl1pPr>
          </a:lstStyle>
          <a:p>
            <a:pPr lvl="0"/>
            <a:r>
              <a:rPr lang="en-US"/>
              <a:t>Blank slide</a:t>
            </a:r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881590056"/>
      </p:ext>
    </p:extLst>
  </p:cSld>
  <p:clrMapOvr>
    <a:masterClrMapping/>
  </p:clrMapOvr>
  <p:transition spd="slow">
    <p:push dir="u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3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5"/>
            <a:ext cx="3763545" cy="2661384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3BB454FD-9C16-FC47-B46E-667539457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13726" y="3575905"/>
            <a:ext cx="3763545" cy="2661384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68F3A49-7287-1C4D-93C8-50E3C0B4F1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99967" y="3575905"/>
            <a:ext cx="3763545" cy="2661384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0E2D4ABB-BC5B-754B-B0DE-676246A385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4" name="タイトル プレースホルダ 1">
            <a:extLst>
              <a:ext uri="{FF2B5EF4-FFF2-40B4-BE49-F238E27FC236}">
                <a16:creationId xmlns:a16="http://schemas.microsoft.com/office/drawing/2014/main" id="{CC986DF6-9894-F144-B9DA-A9DBE0000A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86528CE-2840-6C44-965A-04D8835743E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10504E2-40F0-054E-8424-D247EF2CA2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073E75F2-7FFB-DC4C-8964-799372FCF5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1156970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2D9C700C-85AD-8E47-A66A-CE66347A46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7" y="6353437"/>
            <a:ext cx="9940253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805007DD-8E30-A44A-9295-EAA09AACEB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4A99FF3-4315-5445-BE4C-3500916DF1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28182"/>
      </p:ext>
    </p:extLst>
  </p:cSld>
  <p:clrMapOvr>
    <a:masterClrMapping/>
  </p:clrMapOvr>
  <p:transition spd="slow">
    <p:push dir="u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B3311DE3-EC35-4C49-805E-57AB2D90E9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10743" y="1093767"/>
            <a:ext cx="7988356" cy="514352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88356" h="5135028">
                <a:moveTo>
                  <a:pt x="0" y="0"/>
                </a:moveTo>
                <a:lnTo>
                  <a:pt x="7988281" y="7569"/>
                </a:lnTo>
                <a:cubicBezTo>
                  <a:pt x="7989186" y="2154376"/>
                  <a:pt x="7981645" y="2988221"/>
                  <a:pt x="7982550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5"/>
            <a:ext cx="3751966" cy="2661384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1397373C-4723-444D-99E3-0FBCAFDAD4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1545CFCD-ABA6-1349-9917-1DDD2762CB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7730F84-B57E-C441-B81C-A0677388FA64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F3CD883-F623-E54C-A27A-38B7EB9570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2D601E3-CC68-7845-AAF4-3AD141198B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BB15A3A-6ADC-3B40-BF71-0AF232EF459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353437"/>
            <a:ext cx="9940252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3" name="スライド番号プレースホルダ 5">
            <a:extLst>
              <a:ext uri="{FF2B5EF4-FFF2-40B4-BE49-F238E27FC236}">
                <a16:creationId xmlns:a16="http://schemas.microsoft.com/office/drawing/2014/main" id="{680B63DD-4459-0141-BED5-37E91B905F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24AB500-66C3-0D41-A9F3-2E36224BDD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557183"/>
      </p:ext>
    </p:extLst>
  </p:cSld>
  <p:clrMapOvr>
    <a:masterClrMapping/>
  </p:clrMapOvr>
  <p:transition spd="slow">
    <p:push dir="u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dvanced _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904398E7-B0E3-B743-AAB2-5FEBF510E9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2AD9E95A-6959-B64E-ADF8-64DD679B934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72202" y="1093767"/>
            <a:ext cx="6037636" cy="5602628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37636" h="5135028">
                <a:moveTo>
                  <a:pt x="0" y="0"/>
                </a:moveTo>
                <a:lnTo>
                  <a:pt x="6028853" y="7569"/>
                </a:lnTo>
                <a:cubicBezTo>
                  <a:pt x="6029758" y="2154376"/>
                  <a:pt x="6036731" y="2988221"/>
                  <a:pt x="6037636" y="5135028"/>
                </a:cubicBezTo>
                <a:lnTo>
                  <a:pt x="596656" y="5124807"/>
                </a:lnTo>
                <a:cubicBezTo>
                  <a:pt x="276484" y="5124807"/>
                  <a:pt x="16934" y="4865257"/>
                  <a:pt x="16934" y="4545085"/>
                </a:cubicBezTo>
                <a:cubicBezTo>
                  <a:pt x="11289" y="3022648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D1F67940-C534-7E4A-ACD3-D94AF5FFD3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763AA1A-832E-D147-B41F-806ECDE44A6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661384"/>
          </a:xfr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24" name="タイトル プレースホルダ 1">
            <a:extLst>
              <a:ext uri="{FF2B5EF4-FFF2-40B4-BE49-F238E27FC236}">
                <a16:creationId xmlns:a16="http://schemas.microsoft.com/office/drawing/2014/main" id="{5150A056-0B7A-DD4A-A38C-26A39DB94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23BB5B0-EC38-C74E-9B7F-D8140E54C071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26121FE7-559E-0846-8166-1968C2ECA7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981616AD-5FCE-F341-B307-479047B75A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3C019C11-F1AB-7341-AD89-0863D44A2A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353437"/>
            <a:ext cx="5409958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7" name="スライド番号プレースホルダ 5">
            <a:extLst>
              <a:ext uri="{FF2B5EF4-FFF2-40B4-BE49-F238E27FC236}">
                <a16:creationId xmlns:a16="http://schemas.microsoft.com/office/drawing/2014/main" id="{A8BD6060-B413-2746-998B-0DB353FABD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35233984"/>
      </p:ext>
    </p:extLst>
  </p:cSld>
  <p:clrMapOvr>
    <a:masterClrMapping/>
  </p:clrMapOvr>
  <p:transition spd="slow">
    <p:push dir="u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2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DA0F537B-2380-C640-8119-936AD77864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85454" y="-5494"/>
            <a:ext cx="6024384" cy="6863494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4384"/>
              <a:gd name="connsiteY0" fmla="*/ 0 h 6857810"/>
              <a:gd name="connsiteX1" fmla="*/ 6015601 w 6024384"/>
              <a:gd name="connsiteY1" fmla="*/ 1730351 h 6857810"/>
              <a:gd name="connsiteX2" fmla="*/ 6024384 w 6024384"/>
              <a:gd name="connsiteY2" fmla="*/ 6857810 h 6857810"/>
              <a:gd name="connsiteX3" fmla="*/ 583404 w 6024384"/>
              <a:gd name="connsiteY3" fmla="*/ 6847589 h 6857810"/>
              <a:gd name="connsiteX4" fmla="*/ 3682 w 6024384"/>
              <a:gd name="connsiteY4" fmla="*/ 6267867 h 6857810"/>
              <a:gd name="connsiteX5" fmla="*/ 0 w 6024384"/>
              <a:gd name="connsiteY5" fmla="*/ 0 h 6857810"/>
              <a:gd name="connsiteX0" fmla="*/ 0 w 6024384"/>
              <a:gd name="connsiteY0" fmla="*/ 5684 h 6863494"/>
              <a:gd name="connsiteX1" fmla="*/ 6002349 w 6024384"/>
              <a:gd name="connsiteY1" fmla="*/ 0 h 6863494"/>
              <a:gd name="connsiteX2" fmla="*/ 6024384 w 6024384"/>
              <a:gd name="connsiteY2" fmla="*/ 6863494 h 6863494"/>
              <a:gd name="connsiteX3" fmla="*/ 583404 w 6024384"/>
              <a:gd name="connsiteY3" fmla="*/ 6853273 h 6863494"/>
              <a:gd name="connsiteX4" fmla="*/ 3682 w 6024384"/>
              <a:gd name="connsiteY4" fmla="*/ 6273551 h 6863494"/>
              <a:gd name="connsiteX5" fmla="*/ 0 w 6024384"/>
              <a:gd name="connsiteY5" fmla="*/ 5684 h 686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24384" h="6863494">
                <a:moveTo>
                  <a:pt x="0" y="5684"/>
                </a:moveTo>
                <a:lnTo>
                  <a:pt x="6002349" y="0"/>
                </a:lnTo>
                <a:cubicBezTo>
                  <a:pt x="6003254" y="2146807"/>
                  <a:pt x="6023479" y="4716687"/>
                  <a:pt x="6024384" y="6863494"/>
                </a:cubicBezTo>
                <a:lnTo>
                  <a:pt x="583404" y="6853273"/>
                </a:lnTo>
                <a:cubicBezTo>
                  <a:pt x="263232" y="6853273"/>
                  <a:pt x="3682" y="6593723"/>
                  <a:pt x="3682" y="6273551"/>
                </a:cubicBezTo>
                <a:cubicBezTo>
                  <a:pt x="-1963" y="4751114"/>
                  <a:pt x="5645" y="1528121"/>
                  <a:pt x="0" y="5684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4"/>
            <a:ext cx="5708650" cy="2661384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 </a:t>
            </a:r>
          </a:p>
        </p:txBody>
      </p:sp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86D6FEA8-06E4-474A-8491-CD1DDAE7D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5"/>
            <a:ext cx="5413722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DBCF76-3461-2245-8BB1-FA50AE27F6CA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D16C870C-B0F9-5A43-81FD-66BD75CC33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5704886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C64E591A-1A88-9244-AC81-5B42BFE347C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5704886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D245CFE-DAC6-4847-A565-D220444EF7C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353437"/>
            <a:ext cx="5409958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4" name="スライド番号プレースホルダ 5">
            <a:extLst>
              <a:ext uri="{FF2B5EF4-FFF2-40B4-BE49-F238E27FC236}">
                <a16:creationId xmlns:a16="http://schemas.microsoft.com/office/drawing/2014/main" id="{1BF1F72A-8B24-6544-98AB-D9E5B8FD95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631643"/>
      </p:ext>
    </p:extLst>
  </p:cSld>
  <p:clrMapOvr>
    <a:masterClrMapping/>
  </p:clrMapOvr>
  <p:transition spd="slow">
    <p:push dir="u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7660042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5"/>
            <a:ext cx="7663807" cy="2661384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36961" y="1093767"/>
            <a:ext cx="4069500" cy="5143521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9500" h="5131753">
                <a:moveTo>
                  <a:pt x="0" y="6946"/>
                </a:moveTo>
                <a:lnTo>
                  <a:pt x="4069425" y="0"/>
                </a:lnTo>
                <a:cubicBezTo>
                  <a:pt x="4070330" y="2146807"/>
                  <a:pt x="4062788" y="2966138"/>
                  <a:pt x="4063693" y="5112945"/>
                </a:cubicBezTo>
                <a:lnTo>
                  <a:pt x="596656" y="5131753"/>
                </a:lnTo>
                <a:cubicBezTo>
                  <a:pt x="276484" y="5131753"/>
                  <a:pt x="16934" y="4872203"/>
                  <a:pt x="16934" y="4552031"/>
                </a:cubicBezTo>
                <a:cubicBezTo>
                  <a:pt x="11289" y="3029594"/>
                  <a:pt x="5645" y="1529383"/>
                  <a:pt x="0" y="6946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334C6D4B-D00D-0346-BC97-8DCE371C28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CCEDFD04-9A53-9241-851E-1D01DC555A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65B3EBD-E4F5-8E40-B07A-C04F3B1E7F2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82FCE78-36AB-904B-98A8-CE3FFB1555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7660041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72ECF95F-F25E-8248-A0F3-BB1749A1B40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49" y="1093767"/>
            <a:ext cx="7660041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78C4FD0E-3879-414C-A362-B343B36EE9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6077" y="6353437"/>
            <a:ext cx="9940253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9D19D8FB-61D4-6843-92A2-7378E0CD5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6A601D-A4EA-F548-B98F-CF28E9F774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96725"/>
      </p:ext>
    </p:extLst>
  </p:cSld>
  <p:clrMapOvr>
    <a:masterClrMapping/>
  </p:clrMapOvr>
  <p:transition spd="slow">
    <p:push dir="u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1/3 Image (Full Ble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925D82-457F-D84D-B8DF-D8ADFD7E71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5708650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49" y="3575905"/>
            <a:ext cx="7663807" cy="2661384"/>
          </a:xfrm>
          <a:prstGeom prst="rect">
            <a:avLst/>
          </a:prstGeom>
        </p:spPr>
        <p:txBody>
          <a:bodyPr tIns="0" rIns="0" bIns="0" numCol="2" spcCol="126000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54C5EE8-C42D-B549-B4D4-C0F00D68A42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23708" y="-1378"/>
            <a:ext cx="4076946" cy="686084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33463"/>
              <a:gd name="connsiteX1" fmla="*/ 8912928 w 8915642"/>
              <a:gd name="connsiteY1" fmla="*/ 191388 h 6633463"/>
              <a:gd name="connsiteX2" fmla="*/ 8915642 w 8915642"/>
              <a:gd name="connsiteY2" fmla="*/ 6631809 h 6633463"/>
              <a:gd name="connsiteX3" fmla="*/ 579722 w 8915642"/>
              <a:gd name="connsiteY3" fmla="*/ 6633463 h 6633463"/>
              <a:gd name="connsiteX4" fmla="*/ 0 w 8915642"/>
              <a:gd name="connsiteY4" fmla="*/ 6053741 h 6633463"/>
              <a:gd name="connsiteX5" fmla="*/ 0 w 8915642"/>
              <a:gd name="connsiteY5" fmla="*/ 1 h 6633463"/>
              <a:gd name="connsiteX0" fmla="*/ 0 w 8933278"/>
              <a:gd name="connsiteY0" fmla="*/ 1653 h 6635115"/>
              <a:gd name="connsiteX1" fmla="*/ 8933248 w 8933278"/>
              <a:gd name="connsiteY1" fmla="*/ 0 h 6635115"/>
              <a:gd name="connsiteX2" fmla="*/ 8915642 w 8933278"/>
              <a:gd name="connsiteY2" fmla="*/ 6633461 h 6635115"/>
              <a:gd name="connsiteX3" fmla="*/ 579722 w 8933278"/>
              <a:gd name="connsiteY3" fmla="*/ 6635115 h 6635115"/>
              <a:gd name="connsiteX4" fmla="*/ 0 w 8933278"/>
              <a:gd name="connsiteY4" fmla="*/ 6055393 h 6635115"/>
              <a:gd name="connsiteX5" fmla="*/ 0 w 8933278"/>
              <a:gd name="connsiteY5" fmla="*/ 1653 h 6635115"/>
              <a:gd name="connsiteX0" fmla="*/ 0 w 8933323"/>
              <a:gd name="connsiteY0" fmla="*/ 1653 h 6645336"/>
              <a:gd name="connsiteX1" fmla="*/ 8933248 w 8933323"/>
              <a:gd name="connsiteY1" fmla="*/ 0 h 6645336"/>
              <a:gd name="connsiteX2" fmla="*/ 8927517 w 8933323"/>
              <a:gd name="connsiteY2" fmla="*/ 6645336 h 6645336"/>
              <a:gd name="connsiteX3" fmla="*/ 579722 w 8933323"/>
              <a:gd name="connsiteY3" fmla="*/ 6635115 h 6645336"/>
              <a:gd name="connsiteX4" fmla="*/ 0 w 8933323"/>
              <a:gd name="connsiteY4" fmla="*/ 6055393 h 6645336"/>
              <a:gd name="connsiteX5" fmla="*/ 0 w 8933323"/>
              <a:gd name="connsiteY5" fmla="*/ 1653 h 6645336"/>
              <a:gd name="connsiteX0" fmla="*/ 0 w 8927517"/>
              <a:gd name="connsiteY0" fmla="*/ 1653 h 6645336"/>
              <a:gd name="connsiteX1" fmla="*/ 7971347 w 8927517"/>
              <a:gd name="connsiteY1" fmla="*/ 0 h 6645336"/>
              <a:gd name="connsiteX2" fmla="*/ 8927517 w 8927517"/>
              <a:gd name="connsiteY2" fmla="*/ 6645336 h 6645336"/>
              <a:gd name="connsiteX3" fmla="*/ 579722 w 8927517"/>
              <a:gd name="connsiteY3" fmla="*/ 6635115 h 6645336"/>
              <a:gd name="connsiteX4" fmla="*/ 0 w 8927517"/>
              <a:gd name="connsiteY4" fmla="*/ 6055393 h 6645336"/>
              <a:gd name="connsiteX5" fmla="*/ 0 w 8927517"/>
              <a:gd name="connsiteY5" fmla="*/ 1653 h 6645336"/>
              <a:gd name="connsiteX0" fmla="*/ 0 w 7971422"/>
              <a:gd name="connsiteY0" fmla="*/ 1653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653 h 6645336"/>
              <a:gd name="connsiteX0" fmla="*/ 0 w 7971422"/>
              <a:gd name="connsiteY0" fmla="*/ 1301816 h 6645336"/>
              <a:gd name="connsiteX1" fmla="*/ 7971347 w 7971422"/>
              <a:gd name="connsiteY1" fmla="*/ 0 h 6645336"/>
              <a:gd name="connsiteX2" fmla="*/ 7965616 w 7971422"/>
              <a:gd name="connsiteY2" fmla="*/ 6645336 h 6645336"/>
              <a:gd name="connsiteX3" fmla="*/ 579722 w 7971422"/>
              <a:gd name="connsiteY3" fmla="*/ 6635115 h 6645336"/>
              <a:gd name="connsiteX4" fmla="*/ 0 w 7971422"/>
              <a:gd name="connsiteY4" fmla="*/ 6055393 h 6645336"/>
              <a:gd name="connsiteX5" fmla="*/ 0 w 7971422"/>
              <a:gd name="connsiteY5" fmla="*/ 1301816 h 6645336"/>
              <a:gd name="connsiteX0" fmla="*/ 0 w 7965616"/>
              <a:gd name="connsiteY0" fmla="*/ 1653 h 5345173"/>
              <a:gd name="connsiteX1" fmla="*/ 7957060 w 7965616"/>
              <a:gd name="connsiteY1" fmla="*/ 0 h 5345173"/>
              <a:gd name="connsiteX2" fmla="*/ 7965616 w 7965616"/>
              <a:gd name="connsiteY2" fmla="*/ 5345173 h 5345173"/>
              <a:gd name="connsiteX3" fmla="*/ 579722 w 7965616"/>
              <a:gd name="connsiteY3" fmla="*/ 5334952 h 5345173"/>
              <a:gd name="connsiteX4" fmla="*/ 0 w 7965616"/>
              <a:gd name="connsiteY4" fmla="*/ 4755230 h 5345173"/>
              <a:gd name="connsiteX5" fmla="*/ 0 w 7965616"/>
              <a:gd name="connsiteY5" fmla="*/ 1653 h 5345173"/>
              <a:gd name="connsiteX0" fmla="*/ 0 w 7971422"/>
              <a:gd name="connsiteY0" fmla="*/ 1653 h 5345173"/>
              <a:gd name="connsiteX1" fmla="*/ 7971347 w 7971422"/>
              <a:gd name="connsiteY1" fmla="*/ 0 h 5345173"/>
              <a:gd name="connsiteX2" fmla="*/ 7965616 w 7971422"/>
              <a:gd name="connsiteY2" fmla="*/ 5345173 h 5345173"/>
              <a:gd name="connsiteX3" fmla="*/ 579722 w 7971422"/>
              <a:gd name="connsiteY3" fmla="*/ 5334952 h 5345173"/>
              <a:gd name="connsiteX4" fmla="*/ 0 w 7971422"/>
              <a:gd name="connsiteY4" fmla="*/ 4755230 h 5345173"/>
              <a:gd name="connsiteX5" fmla="*/ 0 w 7971422"/>
              <a:gd name="connsiteY5" fmla="*/ 1653 h 5345173"/>
              <a:gd name="connsiteX0" fmla="*/ 0 w 7988356"/>
              <a:gd name="connsiteY0" fmla="*/ 187920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187920 h 5345173"/>
              <a:gd name="connsiteX0" fmla="*/ 0 w 7988356"/>
              <a:gd name="connsiteY0" fmla="*/ 210145 h 5345173"/>
              <a:gd name="connsiteX1" fmla="*/ 7988281 w 7988356"/>
              <a:gd name="connsiteY1" fmla="*/ 0 h 5345173"/>
              <a:gd name="connsiteX2" fmla="*/ 7982550 w 7988356"/>
              <a:gd name="connsiteY2" fmla="*/ 5345173 h 5345173"/>
              <a:gd name="connsiteX3" fmla="*/ 596656 w 7988356"/>
              <a:gd name="connsiteY3" fmla="*/ 5334952 h 5345173"/>
              <a:gd name="connsiteX4" fmla="*/ 16934 w 7988356"/>
              <a:gd name="connsiteY4" fmla="*/ 4755230 h 5345173"/>
              <a:gd name="connsiteX5" fmla="*/ 0 w 7988356"/>
              <a:gd name="connsiteY5" fmla="*/ 210145 h 5345173"/>
              <a:gd name="connsiteX0" fmla="*/ 0 w 7988356"/>
              <a:gd name="connsiteY0" fmla="*/ 0 h 5135028"/>
              <a:gd name="connsiteX1" fmla="*/ 7988281 w 7988356"/>
              <a:gd name="connsiteY1" fmla="*/ 7569 h 5135028"/>
              <a:gd name="connsiteX2" fmla="*/ 7982550 w 7988356"/>
              <a:gd name="connsiteY2" fmla="*/ 5135028 h 5135028"/>
              <a:gd name="connsiteX3" fmla="*/ 596656 w 7988356"/>
              <a:gd name="connsiteY3" fmla="*/ 5124807 h 5135028"/>
              <a:gd name="connsiteX4" fmla="*/ 16934 w 7988356"/>
              <a:gd name="connsiteY4" fmla="*/ 4545085 h 5135028"/>
              <a:gd name="connsiteX5" fmla="*/ 0 w 7988356"/>
              <a:gd name="connsiteY5" fmla="*/ 0 h 5135028"/>
              <a:gd name="connsiteX0" fmla="*/ 0 w 7982550"/>
              <a:gd name="connsiteY0" fmla="*/ 0 h 5135028"/>
              <a:gd name="connsiteX1" fmla="*/ 6028853 w 7982550"/>
              <a:gd name="connsiteY1" fmla="*/ 7569 h 5135028"/>
              <a:gd name="connsiteX2" fmla="*/ 7982550 w 7982550"/>
              <a:gd name="connsiteY2" fmla="*/ 5135028 h 5135028"/>
              <a:gd name="connsiteX3" fmla="*/ 596656 w 7982550"/>
              <a:gd name="connsiteY3" fmla="*/ 5124807 h 5135028"/>
              <a:gd name="connsiteX4" fmla="*/ 16934 w 7982550"/>
              <a:gd name="connsiteY4" fmla="*/ 4545085 h 5135028"/>
              <a:gd name="connsiteX5" fmla="*/ 0 w 7982550"/>
              <a:gd name="connsiteY5" fmla="*/ 0 h 5135028"/>
              <a:gd name="connsiteX0" fmla="*/ 0 w 6037636"/>
              <a:gd name="connsiteY0" fmla="*/ 0 h 5135028"/>
              <a:gd name="connsiteX1" fmla="*/ 6028853 w 6037636"/>
              <a:gd name="connsiteY1" fmla="*/ 7569 h 5135028"/>
              <a:gd name="connsiteX2" fmla="*/ 6037636 w 6037636"/>
              <a:gd name="connsiteY2" fmla="*/ 5135028 h 5135028"/>
              <a:gd name="connsiteX3" fmla="*/ 596656 w 6037636"/>
              <a:gd name="connsiteY3" fmla="*/ 5124807 h 5135028"/>
              <a:gd name="connsiteX4" fmla="*/ 16934 w 6037636"/>
              <a:gd name="connsiteY4" fmla="*/ 4545085 h 5135028"/>
              <a:gd name="connsiteX5" fmla="*/ 0 w 6037636"/>
              <a:gd name="connsiteY5" fmla="*/ 0 h 5135028"/>
              <a:gd name="connsiteX0" fmla="*/ 0 w 6028853"/>
              <a:gd name="connsiteY0" fmla="*/ 0 h 5124807"/>
              <a:gd name="connsiteX1" fmla="*/ 6028853 w 6028853"/>
              <a:gd name="connsiteY1" fmla="*/ 7569 h 5124807"/>
              <a:gd name="connsiteX2" fmla="*/ 4063693 w 6028853"/>
              <a:gd name="connsiteY2" fmla="*/ 5105999 h 5124807"/>
              <a:gd name="connsiteX3" fmla="*/ 596656 w 6028853"/>
              <a:gd name="connsiteY3" fmla="*/ 5124807 h 5124807"/>
              <a:gd name="connsiteX4" fmla="*/ 16934 w 6028853"/>
              <a:gd name="connsiteY4" fmla="*/ 4545085 h 5124807"/>
              <a:gd name="connsiteX5" fmla="*/ 0 w 6028853"/>
              <a:gd name="connsiteY5" fmla="*/ 0 h 5124807"/>
              <a:gd name="connsiteX0" fmla="*/ 0 w 4069500"/>
              <a:gd name="connsiteY0" fmla="*/ 0 h 5124807"/>
              <a:gd name="connsiteX1" fmla="*/ 4069425 w 4069500"/>
              <a:gd name="connsiteY1" fmla="*/ 7569 h 5124807"/>
              <a:gd name="connsiteX2" fmla="*/ 4063693 w 4069500"/>
              <a:gd name="connsiteY2" fmla="*/ 5105999 h 5124807"/>
              <a:gd name="connsiteX3" fmla="*/ 596656 w 4069500"/>
              <a:gd name="connsiteY3" fmla="*/ 5124807 h 5124807"/>
              <a:gd name="connsiteX4" fmla="*/ 16934 w 4069500"/>
              <a:gd name="connsiteY4" fmla="*/ 4545085 h 5124807"/>
              <a:gd name="connsiteX5" fmla="*/ 0 w 4069500"/>
              <a:gd name="connsiteY5" fmla="*/ 0 h 5124807"/>
              <a:gd name="connsiteX0" fmla="*/ 0 w 4069500"/>
              <a:gd name="connsiteY0" fmla="*/ 6946 h 5131753"/>
              <a:gd name="connsiteX1" fmla="*/ 4069425 w 4069500"/>
              <a:gd name="connsiteY1" fmla="*/ 0 h 5131753"/>
              <a:gd name="connsiteX2" fmla="*/ 4063693 w 4069500"/>
              <a:gd name="connsiteY2" fmla="*/ 5112945 h 5131753"/>
              <a:gd name="connsiteX3" fmla="*/ 596656 w 4069500"/>
              <a:gd name="connsiteY3" fmla="*/ 5131753 h 5131753"/>
              <a:gd name="connsiteX4" fmla="*/ 16934 w 4069500"/>
              <a:gd name="connsiteY4" fmla="*/ 4552031 h 5131753"/>
              <a:gd name="connsiteX5" fmla="*/ 0 w 4069500"/>
              <a:gd name="connsiteY5" fmla="*/ 6946 h 5131753"/>
              <a:gd name="connsiteX0" fmla="*/ 0 w 4082753"/>
              <a:gd name="connsiteY0" fmla="*/ 2 h 6874096"/>
              <a:gd name="connsiteX1" fmla="*/ 4082678 w 4082753"/>
              <a:gd name="connsiteY1" fmla="*/ 1742343 h 6874096"/>
              <a:gd name="connsiteX2" fmla="*/ 4076946 w 4082753"/>
              <a:gd name="connsiteY2" fmla="*/ 6855288 h 6874096"/>
              <a:gd name="connsiteX3" fmla="*/ 609909 w 4082753"/>
              <a:gd name="connsiteY3" fmla="*/ 6874096 h 6874096"/>
              <a:gd name="connsiteX4" fmla="*/ 30187 w 4082753"/>
              <a:gd name="connsiteY4" fmla="*/ 6294374 h 6874096"/>
              <a:gd name="connsiteX5" fmla="*/ 0 w 4082753"/>
              <a:gd name="connsiteY5" fmla="*/ 2 h 6874096"/>
              <a:gd name="connsiteX0" fmla="*/ 0 w 4095958"/>
              <a:gd name="connsiteY0" fmla="*/ 6946 h 6881040"/>
              <a:gd name="connsiteX1" fmla="*/ 4095930 w 4095958"/>
              <a:gd name="connsiteY1" fmla="*/ 0 h 6881040"/>
              <a:gd name="connsiteX2" fmla="*/ 4076946 w 4095958"/>
              <a:gd name="connsiteY2" fmla="*/ 6862232 h 6881040"/>
              <a:gd name="connsiteX3" fmla="*/ 609909 w 4095958"/>
              <a:gd name="connsiteY3" fmla="*/ 6881040 h 6881040"/>
              <a:gd name="connsiteX4" fmla="*/ 30187 w 4095958"/>
              <a:gd name="connsiteY4" fmla="*/ 6301318 h 6881040"/>
              <a:gd name="connsiteX5" fmla="*/ 0 w 4095958"/>
              <a:gd name="connsiteY5" fmla="*/ 6946 h 6881040"/>
              <a:gd name="connsiteX0" fmla="*/ 0 w 4076946"/>
              <a:gd name="connsiteY0" fmla="*/ 0 h 6874094"/>
              <a:gd name="connsiteX1" fmla="*/ 3870643 w 4076946"/>
              <a:gd name="connsiteY1" fmla="*/ 191837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0 h 6874094"/>
              <a:gd name="connsiteX1" fmla="*/ 4069426 w 4076946"/>
              <a:gd name="connsiteY1" fmla="*/ 19559 h 6874094"/>
              <a:gd name="connsiteX2" fmla="*/ 4076946 w 4076946"/>
              <a:gd name="connsiteY2" fmla="*/ 6855286 h 6874094"/>
              <a:gd name="connsiteX3" fmla="*/ 609909 w 4076946"/>
              <a:gd name="connsiteY3" fmla="*/ 6874094 h 6874094"/>
              <a:gd name="connsiteX4" fmla="*/ 30187 w 4076946"/>
              <a:gd name="connsiteY4" fmla="*/ 6294372 h 6874094"/>
              <a:gd name="connsiteX5" fmla="*/ 0 w 4076946"/>
              <a:gd name="connsiteY5" fmla="*/ 0 h 6874094"/>
              <a:gd name="connsiteX0" fmla="*/ 0 w 4076946"/>
              <a:gd name="connsiteY0" fmla="*/ 99710 h 6854535"/>
              <a:gd name="connsiteX1" fmla="*/ 4069426 w 4076946"/>
              <a:gd name="connsiteY1" fmla="*/ 0 h 6854535"/>
              <a:gd name="connsiteX2" fmla="*/ 4076946 w 4076946"/>
              <a:gd name="connsiteY2" fmla="*/ 6835727 h 6854535"/>
              <a:gd name="connsiteX3" fmla="*/ 609909 w 4076946"/>
              <a:gd name="connsiteY3" fmla="*/ 6854535 h 6854535"/>
              <a:gd name="connsiteX4" fmla="*/ 30187 w 4076946"/>
              <a:gd name="connsiteY4" fmla="*/ 6274813 h 6854535"/>
              <a:gd name="connsiteX5" fmla="*/ 0 w 4076946"/>
              <a:gd name="connsiteY5" fmla="*/ 99710 h 6854535"/>
              <a:gd name="connsiteX0" fmla="*/ 0 w 4076946"/>
              <a:gd name="connsiteY0" fmla="*/ 0 h 6860842"/>
              <a:gd name="connsiteX1" fmla="*/ 4069426 w 4076946"/>
              <a:gd name="connsiteY1" fmla="*/ 6307 h 6860842"/>
              <a:gd name="connsiteX2" fmla="*/ 4076946 w 4076946"/>
              <a:gd name="connsiteY2" fmla="*/ 6842034 h 6860842"/>
              <a:gd name="connsiteX3" fmla="*/ 609909 w 4076946"/>
              <a:gd name="connsiteY3" fmla="*/ 6860842 h 6860842"/>
              <a:gd name="connsiteX4" fmla="*/ 30187 w 4076946"/>
              <a:gd name="connsiteY4" fmla="*/ 6281120 h 6860842"/>
              <a:gd name="connsiteX5" fmla="*/ 0 w 4076946"/>
              <a:gd name="connsiteY5" fmla="*/ 0 h 6860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6946" h="6860842">
                <a:moveTo>
                  <a:pt x="0" y="0"/>
                </a:moveTo>
                <a:lnTo>
                  <a:pt x="4069426" y="6307"/>
                </a:lnTo>
                <a:cubicBezTo>
                  <a:pt x="4070331" y="2153114"/>
                  <a:pt x="4076041" y="4695227"/>
                  <a:pt x="4076946" y="6842034"/>
                </a:cubicBezTo>
                <a:lnTo>
                  <a:pt x="609909" y="6860842"/>
                </a:lnTo>
                <a:cubicBezTo>
                  <a:pt x="289737" y="6860842"/>
                  <a:pt x="30187" y="6601292"/>
                  <a:pt x="30187" y="6281120"/>
                </a:cubicBezTo>
                <a:cubicBezTo>
                  <a:pt x="24542" y="4758683"/>
                  <a:pt x="5645" y="1522437"/>
                  <a:pt x="0" y="0"/>
                </a:cubicBez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Photo</a:t>
            </a:r>
          </a:p>
        </p:txBody>
      </p:sp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6FB24DD6-99CB-CE43-A787-C9F60DC95F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9" y="161605"/>
            <a:ext cx="7368878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130E5B-E573-584B-8C83-F8409492B14B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3A8AA34-7C7D-A24F-AF24-5158DD2AB0E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7660042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8F4B55CE-CF3E-7E44-A66A-599621CA5C5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093767"/>
            <a:ext cx="7660042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C3099238-BCF1-AC44-9E8D-4BAFA2E092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6078" y="6353437"/>
            <a:ext cx="7365114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5" name="スライド番号プレースホルダ 5">
            <a:extLst>
              <a:ext uri="{FF2B5EF4-FFF2-40B4-BE49-F238E27FC236}">
                <a16:creationId xmlns:a16="http://schemas.microsoft.com/office/drawing/2014/main" id="{10B34715-1A6A-B84D-8A12-D722DF6531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17985906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2" spcCol="54000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two-column layout. Click to add content. </a:t>
            </a:r>
          </a:p>
        </p:txBody>
      </p:sp>
      <p:sp>
        <p:nvSpPr>
          <p:cNvPr id="19" name="Footer Placeholder 8">
            <a:extLst>
              <a:ext uri="{FF2B5EF4-FFF2-40B4-BE49-F238E27FC236}">
                <a16:creationId xmlns:a16="http://schemas.microsoft.com/office/drawing/2014/main" id="{CDA06C55-0643-C148-AAB1-C4BB26FD7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523001"/>
            <a:ext cx="4114800" cy="19613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49634AC-7DDA-D44D-88DB-5850289DD643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E22A984C-7436-8C4C-83C8-F2AD67592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A6720AD-4FA4-A146-AEEB-A4E558BAA3E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6078" y="6523001"/>
            <a:ext cx="6968348" cy="205613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691FF2E-5475-F733-582E-71E48A60303F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F8107EE-D7A6-E639-DE40-8F689798F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6084C2A-ED9D-57D3-C79E-96E27EEAA2B5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プレースホルダ 1">
            <a:extLst>
              <a:ext uri="{FF2B5EF4-FFF2-40B4-BE49-F238E27FC236}">
                <a16:creationId xmlns:a16="http://schemas.microsoft.com/office/drawing/2014/main" id="{5FB1F38C-D492-5D21-D093-6D3D72ACA2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0778" y="195378"/>
            <a:ext cx="9223717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>
              <a:defRPr sz="2500"/>
            </a:lvl1pPr>
          </a:lstStyle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037050"/>
      </p:ext>
    </p:extLst>
  </p:cSld>
  <p:clrMapOvr>
    <a:masterClrMapping/>
  </p:clrMapOvr>
  <p:transition spd="slow">
    <p:push dir="u"/>
  </p:transition>
  <p:hf hd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Image 4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21DF8897-54F9-C24F-8261-0C5418827A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10737" y="3076286"/>
            <a:ext cx="2772041" cy="316100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marR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/>
                </a:solidFill>
              </a:defRPr>
            </a:lvl1pPr>
          </a:lstStyle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JP"/>
              <a:t>Insert Picture/Text Block</a:t>
            </a:r>
          </a:p>
          <a:p>
            <a:endParaRPr lang="en-JP"/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8D6B3691-FCAC-8A46-AA30-DEB2A719C7B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11373" y="3076286"/>
            <a:ext cx="2772041" cy="316100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A8F528A-C9DE-0B46-881A-43E0F9B6F677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44494" y="3076286"/>
            <a:ext cx="2772041" cy="316100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JP"/>
              <a:t>Insert Picture/Text Block</a:t>
            </a:r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E01CF285-75D7-154A-ACF2-9393FB0B38D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177615" y="3076286"/>
            <a:ext cx="2772041" cy="3161002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55613"/>
              <a:gd name="connsiteY0" fmla="*/ 1653 h 6442075"/>
              <a:gd name="connsiteX1" fmla="*/ 8912928 w 11855613"/>
              <a:gd name="connsiteY1" fmla="*/ 0 h 6442075"/>
              <a:gd name="connsiteX2" fmla="*/ 11855613 w 11855613"/>
              <a:gd name="connsiteY2" fmla="*/ 6440421 h 6442075"/>
              <a:gd name="connsiteX3" fmla="*/ 579722 w 11855613"/>
              <a:gd name="connsiteY3" fmla="*/ 6442075 h 6442075"/>
              <a:gd name="connsiteX4" fmla="*/ 0 w 11855613"/>
              <a:gd name="connsiteY4" fmla="*/ 5862353 h 6442075"/>
              <a:gd name="connsiteX5" fmla="*/ 0 w 11855613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74032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36077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71615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38792"/>
              <a:gd name="connsiteY0" fmla="*/ 1653 h 6442075"/>
              <a:gd name="connsiteX1" fmla="*/ 8912928 w 8938792"/>
              <a:gd name="connsiteY1" fmla="*/ 0 h 6442075"/>
              <a:gd name="connsiteX2" fmla="*/ 8938792 w 8938792"/>
              <a:gd name="connsiteY2" fmla="*/ 6440421 h 6442075"/>
              <a:gd name="connsiteX3" fmla="*/ 579722 w 8938792"/>
              <a:gd name="connsiteY3" fmla="*/ 6442075 h 6442075"/>
              <a:gd name="connsiteX4" fmla="*/ 0 w 8938792"/>
              <a:gd name="connsiteY4" fmla="*/ 5862353 h 6442075"/>
              <a:gd name="connsiteX5" fmla="*/ 0 w 8938792"/>
              <a:gd name="connsiteY5" fmla="*/ 1653 h 6442075"/>
              <a:gd name="connsiteX0" fmla="*/ 0 w 8915642"/>
              <a:gd name="connsiteY0" fmla="*/ 1653 h 6442075"/>
              <a:gd name="connsiteX1" fmla="*/ 8912928 w 8915642"/>
              <a:gd name="connsiteY1" fmla="*/ 0 h 6442075"/>
              <a:gd name="connsiteX2" fmla="*/ 8915642 w 8915642"/>
              <a:gd name="connsiteY2" fmla="*/ 6440421 h 6442075"/>
              <a:gd name="connsiteX3" fmla="*/ 579722 w 8915642"/>
              <a:gd name="connsiteY3" fmla="*/ 6442075 h 6442075"/>
              <a:gd name="connsiteX4" fmla="*/ 0 w 8915642"/>
              <a:gd name="connsiteY4" fmla="*/ 5862353 h 6442075"/>
              <a:gd name="connsiteX5" fmla="*/ 0 w 8915642"/>
              <a:gd name="connsiteY5" fmla="*/ 1653 h 6442075"/>
              <a:gd name="connsiteX0" fmla="*/ 0 w 8915642"/>
              <a:gd name="connsiteY0" fmla="*/ 1 h 6618553"/>
              <a:gd name="connsiteX1" fmla="*/ 8912928 w 8915642"/>
              <a:gd name="connsiteY1" fmla="*/ 176478 h 6618553"/>
              <a:gd name="connsiteX2" fmla="*/ 8915642 w 8915642"/>
              <a:gd name="connsiteY2" fmla="*/ 6616899 h 6618553"/>
              <a:gd name="connsiteX3" fmla="*/ 579722 w 8915642"/>
              <a:gd name="connsiteY3" fmla="*/ 6618553 h 6618553"/>
              <a:gd name="connsiteX4" fmla="*/ 0 w 8915642"/>
              <a:gd name="connsiteY4" fmla="*/ 6038831 h 6618553"/>
              <a:gd name="connsiteX5" fmla="*/ 0 w 8915642"/>
              <a:gd name="connsiteY5" fmla="*/ 1 h 6618553"/>
              <a:gd name="connsiteX0" fmla="*/ 0 w 8915642"/>
              <a:gd name="connsiteY0" fmla="*/ 25404 h 6643956"/>
              <a:gd name="connsiteX1" fmla="*/ 6015348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25404 h 6643956"/>
              <a:gd name="connsiteX0" fmla="*/ 0 w 8915642"/>
              <a:gd name="connsiteY0" fmla="*/ 1653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1653 h 6620205"/>
              <a:gd name="connsiteX0" fmla="*/ 0 w 8915642"/>
              <a:gd name="connsiteY0" fmla="*/ 96656 h 6620205"/>
              <a:gd name="connsiteX1" fmla="*/ 6003473 w 8915642"/>
              <a:gd name="connsiteY1" fmla="*/ 0 h 6620205"/>
              <a:gd name="connsiteX2" fmla="*/ 8915642 w 8915642"/>
              <a:gd name="connsiteY2" fmla="*/ 6618551 h 6620205"/>
              <a:gd name="connsiteX3" fmla="*/ 579722 w 8915642"/>
              <a:gd name="connsiteY3" fmla="*/ 6620205 h 6620205"/>
              <a:gd name="connsiteX4" fmla="*/ 0 w 8915642"/>
              <a:gd name="connsiteY4" fmla="*/ 6040483 h 6620205"/>
              <a:gd name="connsiteX5" fmla="*/ 0 w 8915642"/>
              <a:gd name="connsiteY5" fmla="*/ 96656 h 6620205"/>
              <a:gd name="connsiteX0" fmla="*/ 0 w 8915642"/>
              <a:gd name="connsiteY0" fmla="*/ 0 h 6642302"/>
              <a:gd name="connsiteX1" fmla="*/ 6003473 w 8915642"/>
              <a:gd name="connsiteY1" fmla="*/ 22097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0 h 6642302"/>
              <a:gd name="connsiteX1" fmla="*/ 5932221 w 8915642"/>
              <a:gd name="connsiteY1" fmla="*/ 152725 h 6642302"/>
              <a:gd name="connsiteX2" fmla="*/ 8915642 w 8915642"/>
              <a:gd name="connsiteY2" fmla="*/ 6640648 h 6642302"/>
              <a:gd name="connsiteX3" fmla="*/ 579722 w 8915642"/>
              <a:gd name="connsiteY3" fmla="*/ 6642302 h 6642302"/>
              <a:gd name="connsiteX4" fmla="*/ 0 w 8915642"/>
              <a:gd name="connsiteY4" fmla="*/ 6062580 h 6642302"/>
              <a:gd name="connsiteX5" fmla="*/ 0 w 8915642"/>
              <a:gd name="connsiteY5" fmla="*/ 0 h 6642302"/>
              <a:gd name="connsiteX0" fmla="*/ 0 w 8915642"/>
              <a:gd name="connsiteY0" fmla="*/ 1654 h 6643956"/>
              <a:gd name="connsiteX1" fmla="*/ 6003473 w 8915642"/>
              <a:gd name="connsiteY1" fmla="*/ 0 h 6643956"/>
              <a:gd name="connsiteX2" fmla="*/ 8915642 w 8915642"/>
              <a:gd name="connsiteY2" fmla="*/ 6642302 h 6643956"/>
              <a:gd name="connsiteX3" fmla="*/ 579722 w 8915642"/>
              <a:gd name="connsiteY3" fmla="*/ 6643956 h 6643956"/>
              <a:gd name="connsiteX4" fmla="*/ 0 w 8915642"/>
              <a:gd name="connsiteY4" fmla="*/ 6064234 h 6643956"/>
              <a:gd name="connsiteX5" fmla="*/ 0 w 8915642"/>
              <a:gd name="connsiteY5" fmla="*/ 1654 h 6643956"/>
              <a:gd name="connsiteX0" fmla="*/ 0 w 6018062"/>
              <a:gd name="connsiteY0" fmla="*/ 1654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1654 h 6654178"/>
              <a:gd name="connsiteX0" fmla="*/ 0 w 6018062"/>
              <a:gd name="connsiteY0" fmla="*/ 203535 h 6654178"/>
              <a:gd name="connsiteX1" fmla="*/ 6003473 w 6018062"/>
              <a:gd name="connsiteY1" fmla="*/ 0 h 6654178"/>
              <a:gd name="connsiteX2" fmla="*/ 6018062 w 6018062"/>
              <a:gd name="connsiteY2" fmla="*/ 6654178 h 6654178"/>
              <a:gd name="connsiteX3" fmla="*/ 579722 w 6018062"/>
              <a:gd name="connsiteY3" fmla="*/ 6643956 h 6654178"/>
              <a:gd name="connsiteX4" fmla="*/ 0 w 6018062"/>
              <a:gd name="connsiteY4" fmla="*/ 6064234 h 6654178"/>
              <a:gd name="connsiteX5" fmla="*/ 0 w 6018062"/>
              <a:gd name="connsiteY5" fmla="*/ 203535 h 6654178"/>
              <a:gd name="connsiteX0" fmla="*/ 0 w 6018062"/>
              <a:gd name="connsiteY0" fmla="*/ 1655 h 6452298"/>
              <a:gd name="connsiteX1" fmla="*/ 4055920 w 6018062"/>
              <a:gd name="connsiteY1" fmla="*/ 0 h 6452298"/>
              <a:gd name="connsiteX2" fmla="*/ 6018062 w 6018062"/>
              <a:gd name="connsiteY2" fmla="*/ 6452298 h 6452298"/>
              <a:gd name="connsiteX3" fmla="*/ 579722 w 6018062"/>
              <a:gd name="connsiteY3" fmla="*/ 6442076 h 6452298"/>
              <a:gd name="connsiteX4" fmla="*/ 0 w 6018062"/>
              <a:gd name="connsiteY4" fmla="*/ 5862354 h 6452298"/>
              <a:gd name="connsiteX5" fmla="*/ 0 w 6018062"/>
              <a:gd name="connsiteY5" fmla="*/ 1655 h 6452298"/>
              <a:gd name="connsiteX0" fmla="*/ 0 w 4055973"/>
              <a:gd name="connsiteY0" fmla="*/ 1655 h 6452298"/>
              <a:gd name="connsiteX1" fmla="*/ 4055920 w 4055973"/>
              <a:gd name="connsiteY1" fmla="*/ 0 h 6452298"/>
              <a:gd name="connsiteX2" fmla="*/ 4046758 w 4055973"/>
              <a:gd name="connsiteY2" fmla="*/ 6452298 h 6452298"/>
              <a:gd name="connsiteX3" fmla="*/ 579722 w 4055973"/>
              <a:gd name="connsiteY3" fmla="*/ 6442076 h 6452298"/>
              <a:gd name="connsiteX4" fmla="*/ 0 w 4055973"/>
              <a:gd name="connsiteY4" fmla="*/ 5862354 h 6452298"/>
              <a:gd name="connsiteX5" fmla="*/ 0 w 4055973"/>
              <a:gd name="connsiteY5" fmla="*/ 1655 h 6452298"/>
              <a:gd name="connsiteX0" fmla="*/ 0 w 4055973"/>
              <a:gd name="connsiteY0" fmla="*/ 0 h 6652523"/>
              <a:gd name="connsiteX1" fmla="*/ 4055920 w 4055973"/>
              <a:gd name="connsiteY1" fmla="*/ 200225 h 6652523"/>
              <a:gd name="connsiteX2" fmla="*/ 4046758 w 4055973"/>
              <a:gd name="connsiteY2" fmla="*/ 6652523 h 6652523"/>
              <a:gd name="connsiteX3" fmla="*/ 579722 w 4055973"/>
              <a:gd name="connsiteY3" fmla="*/ 6642301 h 6652523"/>
              <a:gd name="connsiteX4" fmla="*/ 0 w 4055973"/>
              <a:gd name="connsiteY4" fmla="*/ 6062579 h 6652523"/>
              <a:gd name="connsiteX5" fmla="*/ 0 w 4055973"/>
              <a:gd name="connsiteY5" fmla="*/ 0 h 6652523"/>
              <a:gd name="connsiteX0" fmla="*/ 0 w 4046758"/>
              <a:gd name="connsiteY0" fmla="*/ 0 h 6652523"/>
              <a:gd name="connsiteX1" fmla="*/ 4044045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1655 h 6654178"/>
              <a:gd name="connsiteX1" fmla="*/ 3082144 w 4046758"/>
              <a:gd name="connsiteY1" fmla="*/ 0 h 6654178"/>
              <a:gd name="connsiteX2" fmla="*/ 4046758 w 4046758"/>
              <a:gd name="connsiteY2" fmla="*/ 6654178 h 6654178"/>
              <a:gd name="connsiteX3" fmla="*/ 579722 w 4046758"/>
              <a:gd name="connsiteY3" fmla="*/ 6643956 h 6654178"/>
              <a:gd name="connsiteX4" fmla="*/ 0 w 4046758"/>
              <a:gd name="connsiteY4" fmla="*/ 6064234 h 6654178"/>
              <a:gd name="connsiteX5" fmla="*/ 0 w 4046758"/>
              <a:gd name="connsiteY5" fmla="*/ 1655 h 6654178"/>
              <a:gd name="connsiteX0" fmla="*/ 0 w 4046758"/>
              <a:gd name="connsiteY0" fmla="*/ 0 h 6652523"/>
              <a:gd name="connsiteX1" fmla="*/ 2975266 w 4046758"/>
              <a:gd name="connsiteY1" fmla="*/ 93348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70268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4046758"/>
              <a:gd name="connsiteY0" fmla="*/ 0 h 6652523"/>
              <a:gd name="connsiteX1" fmla="*/ 3082144 w 4046758"/>
              <a:gd name="connsiteY1" fmla="*/ 10220 h 6652523"/>
              <a:gd name="connsiteX2" fmla="*/ 4046758 w 4046758"/>
              <a:gd name="connsiteY2" fmla="*/ 6652523 h 6652523"/>
              <a:gd name="connsiteX3" fmla="*/ 579722 w 4046758"/>
              <a:gd name="connsiteY3" fmla="*/ 6642301 h 6652523"/>
              <a:gd name="connsiteX4" fmla="*/ 0 w 4046758"/>
              <a:gd name="connsiteY4" fmla="*/ 6062579 h 6652523"/>
              <a:gd name="connsiteX5" fmla="*/ 0 w 4046758"/>
              <a:gd name="connsiteY5" fmla="*/ 0 h 6652523"/>
              <a:gd name="connsiteX0" fmla="*/ 0 w 3082197"/>
              <a:gd name="connsiteY0" fmla="*/ 0 h 6652523"/>
              <a:gd name="connsiteX1" fmla="*/ 3082144 w 3082197"/>
              <a:gd name="connsiteY1" fmla="*/ 10220 h 6652523"/>
              <a:gd name="connsiteX2" fmla="*/ 3072982 w 3082197"/>
              <a:gd name="connsiteY2" fmla="*/ 6652523 h 6652523"/>
              <a:gd name="connsiteX3" fmla="*/ 579722 w 3082197"/>
              <a:gd name="connsiteY3" fmla="*/ 6642301 h 6652523"/>
              <a:gd name="connsiteX4" fmla="*/ 0 w 3082197"/>
              <a:gd name="connsiteY4" fmla="*/ 6062579 h 6652523"/>
              <a:gd name="connsiteX5" fmla="*/ 0 w 3082197"/>
              <a:gd name="connsiteY5" fmla="*/ 0 h 6652523"/>
              <a:gd name="connsiteX0" fmla="*/ 0 w 3072982"/>
              <a:gd name="connsiteY0" fmla="*/ 0 h 6652523"/>
              <a:gd name="connsiteX1" fmla="*/ 3010892 w 3072982"/>
              <a:gd name="connsiteY1" fmla="*/ 164599 h 6652523"/>
              <a:gd name="connsiteX2" fmla="*/ 3072982 w 3072982"/>
              <a:gd name="connsiteY2" fmla="*/ 6652523 h 6652523"/>
              <a:gd name="connsiteX3" fmla="*/ 579722 w 3072982"/>
              <a:gd name="connsiteY3" fmla="*/ 6642301 h 6652523"/>
              <a:gd name="connsiteX4" fmla="*/ 0 w 3072982"/>
              <a:gd name="connsiteY4" fmla="*/ 6062579 h 6652523"/>
              <a:gd name="connsiteX5" fmla="*/ 0 w 3072982"/>
              <a:gd name="connsiteY5" fmla="*/ 0 h 6652523"/>
              <a:gd name="connsiteX0" fmla="*/ 0 w 3082197"/>
              <a:gd name="connsiteY0" fmla="*/ 1656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656 h 6654179"/>
              <a:gd name="connsiteX0" fmla="*/ 0 w 3082197"/>
              <a:gd name="connsiteY0" fmla="*/ 1316107 h 6654179"/>
              <a:gd name="connsiteX1" fmla="*/ 3082144 w 3082197"/>
              <a:gd name="connsiteY1" fmla="*/ 0 h 6654179"/>
              <a:gd name="connsiteX2" fmla="*/ 3072982 w 3082197"/>
              <a:gd name="connsiteY2" fmla="*/ 6654179 h 6654179"/>
              <a:gd name="connsiteX3" fmla="*/ 579722 w 3082197"/>
              <a:gd name="connsiteY3" fmla="*/ 6643957 h 6654179"/>
              <a:gd name="connsiteX4" fmla="*/ 0 w 3082197"/>
              <a:gd name="connsiteY4" fmla="*/ 6064235 h 6654179"/>
              <a:gd name="connsiteX5" fmla="*/ 0 w 3082197"/>
              <a:gd name="connsiteY5" fmla="*/ 1316107 h 6654179"/>
              <a:gd name="connsiteX0" fmla="*/ 0 w 3082197"/>
              <a:gd name="connsiteY0" fmla="*/ 1657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1657 h 5339729"/>
              <a:gd name="connsiteX0" fmla="*/ 0 w 3082197"/>
              <a:gd name="connsiteY0" fmla="*/ 2202416 h 5339729"/>
              <a:gd name="connsiteX1" fmla="*/ 3082144 w 3082197"/>
              <a:gd name="connsiteY1" fmla="*/ 0 h 5339729"/>
              <a:gd name="connsiteX2" fmla="*/ 3072982 w 3082197"/>
              <a:gd name="connsiteY2" fmla="*/ 5339729 h 5339729"/>
              <a:gd name="connsiteX3" fmla="*/ 579722 w 3082197"/>
              <a:gd name="connsiteY3" fmla="*/ 5329507 h 5339729"/>
              <a:gd name="connsiteX4" fmla="*/ 0 w 3082197"/>
              <a:gd name="connsiteY4" fmla="*/ 4749785 h 5339729"/>
              <a:gd name="connsiteX5" fmla="*/ 0 w 3082197"/>
              <a:gd name="connsiteY5" fmla="*/ 2202416 h 5339729"/>
              <a:gd name="connsiteX0" fmla="*/ 0 w 3082197"/>
              <a:gd name="connsiteY0" fmla="*/ 1656 h 3138969"/>
              <a:gd name="connsiteX1" fmla="*/ 3082144 w 3082197"/>
              <a:gd name="connsiteY1" fmla="*/ 0 h 3138969"/>
              <a:gd name="connsiteX2" fmla="*/ 3072982 w 3082197"/>
              <a:gd name="connsiteY2" fmla="*/ 3138969 h 3138969"/>
              <a:gd name="connsiteX3" fmla="*/ 579722 w 3082197"/>
              <a:gd name="connsiteY3" fmla="*/ 3128747 h 3138969"/>
              <a:gd name="connsiteX4" fmla="*/ 0 w 3082197"/>
              <a:gd name="connsiteY4" fmla="*/ 2549025 h 3138969"/>
              <a:gd name="connsiteX5" fmla="*/ 0 w 3082197"/>
              <a:gd name="connsiteY5" fmla="*/ 1656 h 3138969"/>
              <a:gd name="connsiteX0" fmla="*/ 0 w 3082145"/>
              <a:gd name="connsiteY0" fmla="*/ 1656 h 3150544"/>
              <a:gd name="connsiteX1" fmla="*/ 3082144 w 3082145"/>
              <a:gd name="connsiteY1" fmla="*/ 0 h 3150544"/>
              <a:gd name="connsiteX2" fmla="*/ 2772041 w 3082145"/>
              <a:gd name="connsiteY2" fmla="*/ 3150544 h 3150544"/>
              <a:gd name="connsiteX3" fmla="*/ 579722 w 3082145"/>
              <a:gd name="connsiteY3" fmla="*/ 3128747 h 3150544"/>
              <a:gd name="connsiteX4" fmla="*/ 0 w 3082145"/>
              <a:gd name="connsiteY4" fmla="*/ 2549025 h 3150544"/>
              <a:gd name="connsiteX5" fmla="*/ 0 w 3082145"/>
              <a:gd name="connsiteY5" fmla="*/ 1656 h 3150544"/>
              <a:gd name="connsiteX0" fmla="*/ 0 w 2772041"/>
              <a:gd name="connsiteY0" fmla="*/ 1656 h 3150544"/>
              <a:gd name="connsiteX1" fmla="*/ 2769627 w 2772041"/>
              <a:gd name="connsiteY1" fmla="*/ 0 h 3150544"/>
              <a:gd name="connsiteX2" fmla="*/ 2772041 w 2772041"/>
              <a:gd name="connsiteY2" fmla="*/ 3150544 h 3150544"/>
              <a:gd name="connsiteX3" fmla="*/ 579722 w 2772041"/>
              <a:gd name="connsiteY3" fmla="*/ 3128747 h 3150544"/>
              <a:gd name="connsiteX4" fmla="*/ 0 w 2772041"/>
              <a:gd name="connsiteY4" fmla="*/ 2549025 h 3150544"/>
              <a:gd name="connsiteX5" fmla="*/ 0 w 2772041"/>
              <a:gd name="connsiteY5" fmla="*/ 1656 h 3150544"/>
              <a:gd name="connsiteX0" fmla="*/ 0 w 2772041"/>
              <a:gd name="connsiteY0" fmla="*/ 1656 h 3138969"/>
              <a:gd name="connsiteX1" fmla="*/ 2769627 w 2772041"/>
              <a:gd name="connsiteY1" fmla="*/ 0 h 3138969"/>
              <a:gd name="connsiteX2" fmla="*/ 2772041 w 2772041"/>
              <a:gd name="connsiteY2" fmla="*/ 3138969 h 3138969"/>
              <a:gd name="connsiteX3" fmla="*/ 579722 w 2772041"/>
              <a:gd name="connsiteY3" fmla="*/ 3128747 h 3138969"/>
              <a:gd name="connsiteX4" fmla="*/ 0 w 2772041"/>
              <a:gd name="connsiteY4" fmla="*/ 2549025 h 3138969"/>
              <a:gd name="connsiteX5" fmla="*/ 0 w 2772041"/>
              <a:gd name="connsiteY5" fmla="*/ 1656 h 313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2041" h="3138969">
                <a:moveTo>
                  <a:pt x="0" y="1656"/>
                </a:moveTo>
                <a:lnTo>
                  <a:pt x="2769627" y="0"/>
                </a:lnTo>
                <a:cubicBezTo>
                  <a:pt x="2770532" y="2146807"/>
                  <a:pt x="2771136" y="992162"/>
                  <a:pt x="2772041" y="3138969"/>
                </a:cubicBezTo>
                <a:lnTo>
                  <a:pt x="579722" y="3128747"/>
                </a:lnTo>
                <a:cubicBezTo>
                  <a:pt x="259550" y="3128747"/>
                  <a:pt x="0" y="2869197"/>
                  <a:pt x="0" y="2549025"/>
                </a:cubicBezTo>
                <a:lnTo>
                  <a:pt x="0" y="1656"/>
                </a:lnTo>
                <a:close/>
              </a:path>
            </a:pathLst>
          </a:custGeom>
          <a:noFill/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US"/>
              <a:t>Insert Picture/Text Block</a:t>
            </a:r>
          </a:p>
          <a:p>
            <a:endParaRPr lang="en-US"/>
          </a:p>
          <a:p>
            <a:endParaRPr lang="en-JP"/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47FD433F-488A-9D46-BDF0-87D0F082AE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8" name="タイトル プレースホルダ 1">
            <a:extLst>
              <a:ext uri="{FF2B5EF4-FFF2-40B4-BE49-F238E27FC236}">
                <a16:creationId xmlns:a16="http://schemas.microsoft.com/office/drawing/2014/main" id="{4FBB8310-69E6-7C4E-A4B1-C022B6FEE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FEF9AE6-D84E-9F43-9506-6676EC51B210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99C450B-0755-7D4A-9672-E700D6F2E5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705B1BEB-AC9F-9643-A446-ABE1DDB9614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FD31040-6B5E-F646-952E-EE356432D86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06077" y="6353437"/>
            <a:ext cx="9940253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7" name="スライド番号プレースホルダ 5">
            <a:extLst>
              <a:ext uri="{FF2B5EF4-FFF2-40B4-BE49-F238E27FC236}">
                <a16:creationId xmlns:a16="http://schemas.microsoft.com/office/drawing/2014/main" id="{6D1C92FC-09A7-CA4D-8695-A0B87BA9E4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EB134DF-71F4-F349-A08C-A64FC2FCBA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685400"/>
      </p:ext>
    </p:extLst>
  </p:cSld>
  <p:clrMapOvr>
    <a:masterClrMapping/>
  </p:clrMapOvr>
  <p:transition spd="slow">
    <p:push dir="u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7"/>
            <a:ext cx="11571628" cy="31610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1" name="Picture 10" descr="Takeda">
            <a:extLst>
              <a:ext uri="{FF2B5EF4-FFF2-40B4-BE49-F238E27FC236}">
                <a16:creationId xmlns:a16="http://schemas.microsoft.com/office/drawing/2014/main" id="{7EBA21A8-EE4B-6E4B-A794-3FEA5B1599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2" name="タイトル プレースホルダ 1">
            <a:extLst>
              <a:ext uri="{FF2B5EF4-FFF2-40B4-BE49-F238E27FC236}">
                <a16:creationId xmlns:a16="http://schemas.microsoft.com/office/drawing/2014/main" id="{75E45CD2-2EBD-AE47-837E-9F752C565F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36966D-3DF0-4D41-9D26-4860D147F807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28A960D-6A45-6744-9BDB-7070B443CC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21493179-5EA4-604B-A9DF-BDA818F0166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90292BA-CD22-B94C-9BD0-DDCDE537D1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077" y="6353437"/>
            <a:ext cx="9940253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19" name="スライド番号プレースホルダ 5">
            <a:extLst>
              <a:ext uri="{FF2B5EF4-FFF2-40B4-BE49-F238E27FC236}">
                <a16:creationId xmlns:a16="http://schemas.microsoft.com/office/drawing/2014/main" id="{4AFE7F55-E1F3-4A41-9BAF-FA9ABD0529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3D00AA9-7C2D-5842-9963-1544020C58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7334"/>
      </p:ext>
    </p:extLst>
  </p:cSld>
  <p:clrMapOvr>
    <a:masterClrMapping/>
  </p:clrMapOvr>
  <p:transition spd="slow">
    <p:push dir="u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4227225" y="1093767"/>
            <a:ext cx="7653625" cy="51435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EF65D74B-37DA-0D46-8B56-9B362C84E6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1150" y="3178298"/>
            <a:ext cx="3751966" cy="272786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BF5F6A26-5AAA-884F-A319-DE9881530A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3575905"/>
            <a:ext cx="3751966" cy="2661384"/>
          </a:xfrm>
          <a:prstGeom prst="rect">
            <a:avLst/>
          </a:prstGeom>
        </p:spPr>
        <p:txBody>
          <a:bodyPr tIns="0" rIns="0" bIns="0" numCol="1">
            <a:noAutofit/>
          </a:bodyPr>
          <a:lstStyle>
            <a:lvl1pPr marL="171450" indent="-1714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Secondary text.</a:t>
            </a:r>
          </a:p>
        </p:txBody>
      </p:sp>
      <p:pic>
        <p:nvPicPr>
          <p:cNvPr id="12" name="Picture 11" descr="Takeda">
            <a:extLst>
              <a:ext uri="{FF2B5EF4-FFF2-40B4-BE49-F238E27FC236}">
                <a16:creationId xmlns:a16="http://schemas.microsoft.com/office/drawing/2014/main" id="{5D7AA9CA-E651-9E48-B0F3-BDDA45B353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3" name="タイトル プレースホルダ 1">
            <a:extLst>
              <a:ext uri="{FF2B5EF4-FFF2-40B4-BE49-F238E27FC236}">
                <a16:creationId xmlns:a16="http://schemas.microsoft.com/office/drawing/2014/main" id="{2256F400-EDA8-7F44-BF13-278518497C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C2B0AC-7801-6C42-BA03-0669DC118159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5375A5A-6A84-7145-B49C-982F846194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3751965" cy="1464957"/>
          </a:xfrm>
        </p:spPr>
        <p:txBody>
          <a:bodyPr tIns="0" rIns="0" bIns="0" numCol="1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F7E9041-544E-3547-AC30-65F55E91E1E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11150" y="1093767"/>
            <a:ext cx="3751965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AC35F98A-2820-384E-AF7D-92C5CF860C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077" y="6353437"/>
            <a:ext cx="9940253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C058925D-49B5-2E4B-A54F-B7C6F6C1E5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DE125D0-35CC-094F-B28E-E854F01A09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930292"/>
      </p:ext>
    </p:extLst>
  </p:cSld>
  <p:clrMapOvr>
    <a:masterClrMapping/>
  </p:clrMapOvr>
  <p:transition spd="slow">
    <p:push dir="u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3" y="3076287"/>
            <a:ext cx="5708650" cy="31610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9" name="Chart Placeholder 7">
            <a:extLst>
              <a:ext uri="{FF2B5EF4-FFF2-40B4-BE49-F238E27FC236}">
                <a16:creationId xmlns:a16="http://schemas.microsoft.com/office/drawing/2014/main" id="{F1FC7466-185A-8B44-ABF0-5410C1127700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6206170" y="3076286"/>
            <a:ext cx="5674680" cy="31610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0" name="Picture 9" descr="Takeda">
            <a:extLst>
              <a:ext uri="{FF2B5EF4-FFF2-40B4-BE49-F238E27FC236}">
                <a16:creationId xmlns:a16="http://schemas.microsoft.com/office/drawing/2014/main" id="{F183604A-2112-D443-8B35-2DFEE7121A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2" name="タイトル プレースホルダ 1">
            <a:extLst>
              <a:ext uri="{FF2B5EF4-FFF2-40B4-BE49-F238E27FC236}">
                <a16:creationId xmlns:a16="http://schemas.microsoft.com/office/drawing/2014/main" id="{906CE02B-33D8-B048-A73D-781A3402C2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679FB0B-7616-F04F-9B4C-586869A82E96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F6F06E4B-A978-4E46-AE6C-67B54F7E3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1" y="1491373"/>
            <a:ext cx="11569700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FF373A1-4E48-6C48-A075-153436CF76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1150" y="1093766"/>
            <a:ext cx="11569700" cy="305847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EF3E591B-6AA4-D34D-9377-11F849DACB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077" y="6353437"/>
            <a:ext cx="9940253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061791A7-A8B4-F245-969A-54BA761C38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50F53E3-6021-1E4D-A076-449422C1CD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539089"/>
      </p:ext>
    </p:extLst>
  </p:cSld>
  <p:clrMapOvr>
    <a:masterClrMapping/>
  </p:clrMapOvr>
  <p:transition spd="slow">
    <p:push dir="u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anced Char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A6D4E593-FDCC-D14E-9C5E-5F309E415C26}"/>
              </a:ext>
            </a:extLst>
          </p:cNvPr>
          <p:cNvSpPr>
            <a:spLocks noGrp="1"/>
          </p:cNvSpPr>
          <p:nvPr>
            <p:ph type="chart" sz="quarter" idx="21" hasCustomPrompt="1"/>
          </p:nvPr>
        </p:nvSpPr>
        <p:spPr>
          <a:xfrm>
            <a:off x="309224" y="3076287"/>
            <a:ext cx="3757810" cy="31610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8D9BD23C-1777-C442-B4B0-BADF450483EA}"/>
              </a:ext>
            </a:extLst>
          </p:cNvPr>
          <p:cNvSpPr>
            <a:spLocks noGrp="1"/>
          </p:cNvSpPr>
          <p:nvPr>
            <p:ph type="chart" sz="quarter" idx="22" hasCustomPrompt="1"/>
          </p:nvPr>
        </p:nvSpPr>
        <p:spPr>
          <a:xfrm>
            <a:off x="4217095" y="3076287"/>
            <a:ext cx="3757810" cy="31610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sp>
        <p:nvSpPr>
          <p:cNvPr id="11" name="Chart Placeholder 7">
            <a:extLst>
              <a:ext uri="{FF2B5EF4-FFF2-40B4-BE49-F238E27FC236}">
                <a16:creationId xmlns:a16="http://schemas.microsoft.com/office/drawing/2014/main" id="{2D7D413C-2FF1-204A-83C6-B7426603B7C2}"/>
              </a:ext>
            </a:extLst>
          </p:cNvPr>
          <p:cNvSpPr>
            <a:spLocks noGrp="1"/>
          </p:cNvSpPr>
          <p:nvPr>
            <p:ph type="chart" sz="quarter" idx="23" hasCustomPrompt="1"/>
          </p:nvPr>
        </p:nvSpPr>
        <p:spPr>
          <a:xfrm>
            <a:off x="8123041" y="3076287"/>
            <a:ext cx="3757810" cy="31610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JP"/>
              <a:t>Insert Chart</a:t>
            </a:r>
          </a:p>
        </p:txBody>
      </p:sp>
      <p:pic>
        <p:nvPicPr>
          <p:cNvPr id="13" name="Picture 12" descr="Takeda">
            <a:extLst>
              <a:ext uri="{FF2B5EF4-FFF2-40B4-BE49-F238E27FC236}">
                <a16:creationId xmlns:a16="http://schemas.microsoft.com/office/drawing/2014/main" id="{0C4979BF-EBB2-214C-8087-7AC4B2163D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17" name="タイトル プレースホルダ 1">
            <a:extLst>
              <a:ext uri="{FF2B5EF4-FFF2-40B4-BE49-F238E27FC236}">
                <a16:creationId xmlns:a16="http://schemas.microsoft.com/office/drawing/2014/main" id="{2FFB1535-D35E-D242-B225-DDF1C53BB8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EFC8CB7-67E9-8A46-B53F-F34ACE18BE87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AD1171B1-AEC6-164D-8FE0-E0B9353A55B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11150" y="1491373"/>
            <a:ext cx="11569699" cy="1464957"/>
          </a:xfrm>
        </p:spPr>
        <p:txBody>
          <a:bodyPr tIns="0" rIns="0" bIns="0" numCol="2" spcCol="12600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/>
            </a:lvl1pPr>
            <a:lvl2pPr marL="457068" indent="0">
              <a:buNone/>
              <a:defRPr sz="1800" b="1"/>
            </a:lvl2pPr>
            <a:lvl3pPr marL="914149" indent="0">
              <a:buNone/>
              <a:defRPr sz="1800" b="1"/>
            </a:lvl3pPr>
            <a:lvl4pPr marL="1371219" indent="0">
              <a:buNone/>
              <a:defRPr sz="1800" b="1"/>
            </a:lvl4pPr>
            <a:lvl5pPr marL="1828290" indent="0">
              <a:buNone/>
              <a:defRPr sz="1800" b="1"/>
            </a:lvl5pPr>
          </a:lstStyle>
          <a:p>
            <a:pPr lvl="0"/>
            <a:r>
              <a:rPr lang="en-US"/>
              <a:t>This is your Primary Text.</a:t>
            </a:r>
            <a:endParaRPr lang="en-JP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66C4AA1F-8B09-5544-9C70-388A6E2940C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1149" y="1093767"/>
            <a:ext cx="11569699" cy="272786"/>
          </a:xfrm>
        </p:spPr>
        <p:txBody>
          <a:bodyPr tIns="0" rIns="0" bIns="0" numCol="1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2000" b="1">
                <a:solidFill>
                  <a:schemeClr val="accent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your Primary 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F61257D3-9E81-2E4A-9FCE-1283FA1488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6077" y="6353437"/>
            <a:ext cx="9940253" cy="365696"/>
          </a:xfrm>
          <a:prstGeom prst="rect">
            <a:avLst/>
          </a:prstGeom>
        </p:spPr>
        <p:txBody>
          <a:bodyPr wrap="none" tIns="0" rIns="0" bIns="72000" numCol="1" anchor="ctr"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b="0">
                <a:solidFill>
                  <a:schemeClr val="accent3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Private and confidential. For internal use only.</a:t>
            </a:r>
          </a:p>
        </p:txBody>
      </p:sp>
      <p:sp>
        <p:nvSpPr>
          <p:cNvPr id="21" name="スライド番号プレースホルダ 5">
            <a:extLst>
              <a:ext uri="{FF2B5EF4-FFF2-40B4-BE49-F238E27FC236}">
                <a16:creationId xmlns:a16="http://schemas.microsoft.com/office/drawing/2014/main" id="{D5AA76D6-0A15-E046-A5EE-B5E87A049F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CD46D5F-15D0-1145-9B0A-805495B09A9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824" y="6400508"/>
            <a:ext cx="1171026" cy="32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21264"/>
      </p:ext>
    </p:extLst>
  </p:cSld>
  <p:clrMapOvr>
    <a:masterClrMapping/>
  </p:clrMapOvr>
  <p:transition spd="slow">
    <p:push dir="u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483766BC-C96E-459C-9528-559F0B2A333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99" imgH="300" progId="TCLayout.ActiveDocument.1">
                  <p:embed/>
                </p:oleObj>
              </mc:Choice>
              <mc:Fallback>
                <p:oleObj name="think-cell Slide" r:id="rId4" imgW="299" imgH="30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483766BC-C96E-459C-9528-559F0B2A33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20492F7-C0B3-43E0-8CA0-3964349039A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l"/>
            <a:endParaRPr lang="en-US" sz="2800" b="0" i="0" baseline="0" err="1">
              <a:latin typeface="Calibri" panose="020F0502020204030204" pitchFamily="34" charset="0"/>
              <a:ea typeface="メイリオ" panose="020B0604030504040204" pitchFamily="34" charset="-128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5D4F24-3AD1-7943-A1A9-EB84047B51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9755" y="1235893"/>
            <a:ext cx="11125199" cy="4929412"/>
          </a:xfrm>
        </p:spPr>
        <p:txBody>
          <a:bodyPr>
            <a:normAutofit/>
          </a:bodyPr>
          <a:lstStyle>
            <a:lvl1pPr>
              <a:buClr>
                <a:srgbClr val="4C4948"/>
              </a:buClr>
              <a:defRPr sz="1400">
                <a:solidFill>
                  <a:schemeClr val="accent2"/>
                </a:solidFill>
              </a:defRPr>
            </a:lvl1pPr>
            <a:lvl2pPr>
              <a:buClr>
                <a:srgbClr val="4C4948"/>
              </a:buClr>
              <a:defRPr sz="1400">
                <a:solidFill>
                  <a:schemeClr val="accent2"/>
                </a:solidFill>
              </a:defRPr>
            </a:lvl2pPr>
            <a:lvl3pPr>
              <a:buClr>
                <a:srgbClr val="4C4948"/>
              </a:buClr>
              <a:defRPr sz="1400">
                <a:solidFill>
                  <a:schemeClr val="accent2"/>
                </a:solidFill>
              </a:defRPr>
            </a:lvl3pPr>
            <a:lvl4pPr>
              <a:buClr>
                <a:srgbClr val="4C4948"/>
              </a:buClr>
              <a:defRPr sz="1400">
                <a:solidFill>
                  <a:schemeClr val="accent2"/>
                </a:solidFill>
              </a:defRPr>
            </a:lvl4pPr>
            <a:lvl5pPr>
              <a:buClr>
                <a:srgbClr val="4C4948"/>
              </a:buClr>
              <a:defRPr sz="14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5EE30D0-665B-426E-8C88-E8528B04F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130270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1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D2406EE-A554-5348-AE6D-4D8B343E62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1150" y="1102385"/>
            <a:ext cx="11569700" cy="5328857"/>
          </a:xfrm>
          <a:prstGeom prst="rect">
            <a:avLst/>
          </a:prstGeom>
        </p:spPr>
        <p:txBody>
          <a:bodyPr tIns="0" rIns="0" bIns="0" numCol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>
                <a:solidFill>
                  <a:schemeClr val="tx1"/>
                </a:solidFill>
              </a:defRPr>
            </a:lvl1pPr>
            <a:lvl2pPr marL="457068" indent="0">
              <a:lnSpc>
                <a:spcPts val="1800"/>
              </a:lnSpc>
              <a:spcBef>
                <a:spcPts val="0"/>
              </a:spcBef>
              <a:buNone/>
              <a:defRPr sz="1400"/>
            </a:lvl2pPr>
            <a:lvl3pPr marL="914149" indent="0">
              <a:lnSpc>
                <a:spcPts val="1800"/>
              </a:lnSpc>
              <a:spcBef>
                <a:spcPts val="0"/>
              </a:spcBef>
              <a:buNone/>
              <a:defRPr sz="1400"/>
            </a:lvl3pPr>
            <a:lvl4pPr marL="1371219" indent="0">
              <a:lnSpc>
                <a:spcPts val="1800"/>
              </a:lnSpc>
              <a:spcBef>
                <a:spcPts val="0"/>
              </a:spcBef>
              <a:buNone/>
              <a:defRPr sz="1400"/>
            </a:lvl4pPr>
            <a:lvl5pPr marL="1828290" indent="0">
              <a:lnSpc>
                <a:spcPts val="1800"/>
              </a:lnSpc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This is a one-column layout. Click to add content</a:t>
            </a:r>
          </a:p>
        </p:txBody>
      </p:sp>
      <p:pic>
        <p:nvPicPr>
          <p:cNvPr id="14" name="Picture 13" descr="Takeda">
            <a:extLst>
              <a:ext uri="{FF2B5EF4-FFF2-40B4-BE49-F238E27FC236}">
                <a16:creationId xmlns:a16="http://schemas.microsoft.com/office/drawing/2014/main" id="{A75F5BF7-D49E-8A49-AE81-CB31E57D5A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6331" y="-1615"/>
            <a:ext cx="1696232" cy="940780"/>
          </a:xfrm>
          <a:prstGeom prst="rect">
            <a:avLst/>
          </a:prstGeom>
        </p:spPr>
      </p:pic>
      <p:sp>
        <p:nvSpPr>
          <p:cNvPr id="22" name="タイトル プレースホルダ 1">
            <a:extLst>
              <a:ext uri="{FF2B5EF4-FFF2-40B4-BE49-F238E27FC236}">
                <a16:creationId xmlns:a16="http://schemas.microsoft.com/office/drawing/2014/main" id="{86D2E5B8-9E2B-DB46-A55A-5F26569C4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078" y="161605"/>
            <a:ext cx="9940253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Click to add title</a:t>
            </a:r>
            <a:endParaRPr kumimoji="1" lang="ja-JP" altLang="en-US"/>
          </a:p>
        </p:txBody>
      </p:sp>
      <p:sp>
        <p:nvSpPr>
          <p:cNvPr id="20" name="スライド番号プレースホルダ 5">
            <a:extLst>
              <a:ext uri="{FF2B5EF4-FFF2-40B4-BE49-F238E27FC236}">
                <a16:creationId xmlns:a16="http://schemas.microsoft.com/office/drawing/2014/main" id="{51A4825E-63A1-564F-BC3A-FBC167ECE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F9CDB0-5730-E246-B31F-F5963CF8EFDC}"/>
              </a:ext>
            </a:extLst>
          </p:cNvPr>
          <p:cNvSpPr/>
          <p:nvPr userDrawn="1"/>
        </p:nvSpPr>
        <p:spPr>
          <a:xfrm>
            <a:off x="308038" y="161606"/>
            <a:ext cx="54000" cy="685800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en-JP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893093"/>
      </p:ext>
    </p:extLst>
  </p:cSld>
  <p:clrMapOvr>
    <a:masterClrMapping/>
  </p:clrMapOvr>
  <p:transition spd="slow">
    <p:push dir="u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261F4012-9DF2-3112-4828-D82901F21A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972" y="847274"/>
            <a:ext cx="7772400" cy="448407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E201593-4177-FEB3-F03C-87E340693C89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0F1F58-9FA7-9448-6883-3F36D6C4CCB1}"/>
              </a:ext>
            </a:extLst>
          </p:cNvPr>
          <p:cNvSpPr/>
          <p:nvPr/>
        </p:nvSpPr>
        <p:spPr>
          <a:xfrm>
            <a:off x="1165364" y="1525657"/>
            <a:ext cx="9859617" cy="3806687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2D7E32-6527-F485-0B31-A791C20D750F}"/>
              </a:ext>
            </a:extLst>
          </p:cNvPr>
          <p:cNvSpPr txBox="1"/>
          <p:nvPr/>
        </p:nvSpPr>
        <p:spPr>
          <a:xfrm>
            <a:off x="1534906" y="5636391"/>
            <a:ext cx="9120532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200">
                <a:solidFill>
                  <a:schemeClr val="bg1"/>
                </a:solidFill>
                <a:latin typeface="Charles Modern Light"/>
              </a:rPr>
              <a:t>WE MAKE IT EASIER FOR YOUR PATIENTS TO STICK WITH IT.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262DA5F-D45F-37CE-BD1A-22E38B7F619D}"/>
              </a:ext>
            </a:extLst>
          </p:cNvPr>
          <p:cNvSpPr/>
          <p:nvPr/>
        </p:nvSpPr>
        <p:spPr>
          <a:xfrm>
            <a:off x="5541421" y="970712"/>
            <a:ext cx="1110699" cy="1110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645EB4E8-9B0B-F519-1C17-CE5EE9150F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4" t="18217" r="36696" b="29679"/>
          <a:stretch/>
        </p:blipFill>
        <p:spPr>
          <a:xfrm>
            <a:off x="5650441" y="1238419"/>
            <a:ext cx="892659" cy="56730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7BDE393-DEA3-14E8-D615-3D0DFE47C0B2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A54BFD-96DE-D1E8-D21F-A4123DB00F43}"/>
              </a:ext>
            </a:extLst>
          </p:cNvPr>
          <p:cNvSpPr/>
          <p:nvPr/>
        </p:nvSpPr>
        <p:spPr>
          <a:xfrm>
            <a:off x="1165364" y="1525657"/>
            <a:ext cx="9859617" cy="3806687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4CFC91-189C-34A6-95C0-737C71066AFB}"/>
              </a:ext>
            </a:extLst>
          </p:cNvPr>
          <p:cNvSpPr txBox="1"/>
          <p:nvPr/>
        </p:nvSpPr>
        <p:spPr>
          <a:xfrm>
            <a:off x="1534906" y="5636391"/>
            <a:ext cx="9120532" cy="4308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200">
                <a:solidFill>
                  <a:srgbClr val="333333"/>
                </a:solidFill>
                <a:latin typeface="Charles Modern Light" panose="020B0303040503020204" pitchFamily="34" charset="77"/>
              </a:rPr>
              <a:t>Scout Meetings • Scout Clinical • Scout Academy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C0F717-B163-F772-FBBB-2D60DFAD7D7B}"/>
              </a:ext>
            </a:extLst>
          </p:cNvPr>
          <p:cNvSpPr/>
          <p:nvPr/>
        </p:nvSpPr>
        <p:spPr>
          <a:xfrm>
            <a:off x="5541421" y="970712"/>
            <a:ext cx="1110699" cy="1110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Logo, company name&#10;&#10;Description automatically generated">
            <a:extLst>
              <a:ext uri="{FF2B5EF4-FFF2-40B4-BE49-F238E27FC236}">
                <a16:creationId xmlns:a16="http://schemas.microsoft.com/office/drawing/2014/main" id="{37D89B9A-9C5E-DA2D-0235-52AAD996A1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4" t="18217" r="36696" b="29679"/>
          <a:stretch/>
        </p:blipFill>
        <p:spPr>
          <a:xfrm>
            <a:off x="5650441" y="1238419"/>
            <a:ext cx="892659" cy="5673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4A35D4-C056-9BBA-5FF4-CA1A76C50B38}"/>
              </a:ext>
            </a:extLst>
          </p:cNvPr>
          <p:cNvSpPr txBox="1"/>
          <p:nvPr/>
        </p:nvSpPr>
        <p:spPr>
          <a:xfrm>
            <a:off x="1534906" y="4056073"/>
            <a:ext cx="9120532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900"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rPr>
              <a:t>Making the Complex Easier</a:t>
            </a:r>
          </a:p>
        </p:txBody>
      </p:sp>
    </p:spTree>
    <p:extLst>
      <p:ext uri="{BB962C8B-B14F-4D97-AF65-F5344CB8AC3E}">
        <p14:creationId xmlns:p14="http://schemas.microsoft.com/office/powerpoint/2010/main" val="77518358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mountain range and a lake&#10;&#10;Description automatically generated with medium confidence">
            <a:extLst>
              <a:ext uri="{FF2B5EF4-FFF2-40B4-BE49-F238E27FC236}">
                <a16:creationId xmlns:a16="http://schemas.microsoft.com/office/drawing/2014/main" id="{D004A39F-CA18-30AE-98BF-6EAD1EF80C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7"/>
          <a:stretch/>
        </p:blipFill>
        <p:spPr>
          <a:xfrm>
            <a:off x="0" y="0"/>
            <a:ext cx="4865116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7251640-2247-A6F8-9BB5-A070E6E8AB17}"/>
              </a:ext>
            </a:extLst>
          </p:cNvPr>
          <p:cNvSpPr/>
          <p:nvPr/>
        </p:nvSpPr>
        <p:spPr>
          <a:xfrm>
            <a:off x="0" y="0"/>
            <a:ext cx="4865116" cy="6858000"/>
          </a:xfrm>
          <a:prstGeom prst="rect">
            <a:avLst/>
          </a:prstGeom>
          <a:solidFill>
            <a:srgbClr val="333333">
              <a:alpha val="5023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502EBF-D4C7-CC8E-FEC5-24C6FE294E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1351" y="2046865"/>
            <a:ext cx="5586585" cy="460807"/>
          </a:xfr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defRPr>
            </a:lvl1pPr>
          </a:lstStyle>
          <a:p>
            <a:pPr lvl="0"/>
            <a:r>
              <a:rPr lang="en-US"/>
              <a:t>ADD AGENDA ITEMS HERE.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FB19F3-6AEB-BAF4-0DCB-609C7DD0D2C6}"/>
              </a:ext>
            </a:extLst>
          </p:cNvPr>
          <p:cNvSpPr txBox="1"/>
          <p:nvPr/>
        </p:nvSpPr>
        <p:spPr>
          <a:xfrm>
            <a:off x="80179" y="6356350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E398ACE1-1387-4409-F462-6BFEFD321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4064" y="2924729"/>
            <a:ext cx="3836987" cy="1237431"/>
          </a:xfrm>
        </p:spPr>
        <p:txBody>
          <a:bodyPr>
            <a:normAutofit/>
          </a:bodyPr>
          <a:lstStyle>
            <a:lvl1pPr marL="0" indent="0" algn="ctr">
              <a:buNone/>
              <a:defRPr sz="4400" b="1" i="0">
                <a:solidFill>
                  <a:schemeClr val="bg1"/>
                </a:solidFill>
                <a:latin typeface="Circular Std Black Italic" panose="020B0604020101020102" pitchFamily="34" charset="77"/>
                <a:cs typeface="Circular Std Black Italic" panose="020B0604020101020102" pitchFamily="34" charset="77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82333F1F-D314-52FA-20ED-2DE0BF4C2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1351" y="2781155"/>
            <a:ext cx="5586585" cy="460807"/>
          </a:xfr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defRPr>
            </a:lvl1pPr>
          </a:lstStyle>
          <a:p>
            <a:pPr lvl="0"/>
            <a:r>
              <a:rPr lang="en-US"/>
              <a:t>ADD AGENDA ITEMS HERE. 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69F06B37-8213-E2D7-8CD4-70643AE0AA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1351" y="3616120"/>
            <a:ext cx="5586585" cy="460807"/>
          </a:xfr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defRPr>
            </a:lvl1pPr>
          </a:lstStyle>
          <a:p>
            <a:pPr lvl="0"/>
            <a:r>
              <a:rPr lang="en-US"/>
              <a:t>ADD AGENDA ITEMS HERE. 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93E3AA87-8D57-0B7C-C37C-FA20D60C6A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1350" y="4444072"/>
            <a:ext cx="5586585" cy="460807"/>
          </a:xfr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defRPr>
            </a:lvl1pPr>
          </a:lstStyle>
          <a:p>
            <a:pPr lvl="0"/>
            <a:r>
              <a:rPr lang="en-US"/>
              <a:t>ADD AGENDA ITEMS HERE. </a:t>
            </a:r>
          </a:p>
        </p:txBody>
      </p:sp>
      <p:pic>
        <p:nvPicPr>
          <p:cNvPr id="13" name="Picture 12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B6BBE99-C925-B9E1-7437-CA844DB632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08460"/>
            <a:ext cx="1643530" cy="94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02438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vider Slide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>
            <a:extLst>
              <a:ext uri="{FF2B5EF4-FFF2-40B4-BE49-F238E27FC236}">
                <a16:creationId xmlns:a16="http://schemas.microsoft.com/office/drawing/2014/main" id="{2BD1483D-0BF3-CAE9-1326-49C37AE8D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3989364"/>
            <a:ext cx="12083752" cy="490283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rgbClr val="333333"/>
                </a:solidFill>
                <a:latin typeface="Charles Modern Light" panose="020B0303040503020204" pitchFamily="34" charset="77"/>
                <a:cs typeface="Circular Std Book Italic" panose="020B0604020101020102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313321-9486-00F4-4656-7D2E5DCD0B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179" y="1141568"/>
            <a:ext cx="12003574" cy="2425492"/>
          </a:xfrm>
        </p:spPr>
        <p:txBody>
          <a:bodyPr anchor="b">
            <a:normAutofit/>
          </a:bodyPr>
          <a:lstStyle>
            <a:lvl1pPr algn="ctr">
              <a:defRPr sz="4800"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defRPr>
            </a:lvl1pPr>
          </a:lstStyle>
          <a:p>
            <a:r>
              <a:rPr lang="en-US"/>
              <a:t>CLICK TO EDIT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D159B95-CF9B-34C3-C984-57806B47585E}"/>
              </a:ext>
            </a:extLst>
          </p:cNvPr>
          <p:cNvCxnSpPr>
            <a:cxnSpLocks/>
          </p:cNvCxnSpPr>
          <p:nvPr/>
        </p:nvCxnSpPr>
        <p:spPr>
          <a:xfrm>
            <a:off x="5236991" y="3787711"/>
            <a:ext cx="1726876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AC506712-2944-1750-E638-E7F7CA90D1C3}"/>
              </a:ext>
            </a:extLst>
          </p:cNvPr>
          <p:cNvSpPr/>
          <p:nvPr/>
        </p:nvSpPr>
        <p:spPr>
          <a:xfrm>
            <a:off x="5604265" y="0"/>
            <a:ext cx="1006176" cy="1006176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Logo&#10;&#10;Description automatically generated">
            <a:extLst>
              <a:ext uri="{FF2B5EF4-FFF2-40B4-BE49-F238E27FC236}">
                <a16:creationId xmlns:a16="http://schemas.microsoft.com/office/drawing/2014/main" id="{77A242E1-DC4B-BB38-9C73-A1652BE9BF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5715032" y="268805"/>
            <a:ext cx="784643" cy="46856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E4FCE1-7AD7-AC4C-03EB-DDFB75FF4916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  <p:pic>
        <p:nvPicPr>
          <p:cNvPr id="4" name="Picture 3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1896FB85-9AA8-8BCA-D07E-47019F8E78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017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E02383DA-65B3-044E-9E1B-2CC00A0B1CC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94730" y="2303030"/>
            <a:ext cx="4354731" cy="2279130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>
              <a:lnSpc>
                <a:spcPts val="3800"/>
              </a:lnSpc>
              <a:defRPr sz="3600" b="1" i="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</a:lstStyle>
          <a:p>
            <a:r>
              <a:rPr lang="en-GB"/>
              <a:t>Click to add section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F9C2FE-7E43-3948-92F0-0CEA804BDBFE}"/>
              </a:ext>
            </a:extLst>
          </p:cNvPr>
          <p:cNvSpPr/>
          <p:nvPr userDrawn="1"/>
        </p:nvSpPr>
        <p:spPr>
          <a:xfrm>
            <a:off x="749005" y="2110246"/>
            <a:ext cx="97200" cy="27071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en-US" sz="1800">
              <a:solidFill>
                <a:srgbClr val="FFFFFF"/>
              </a:solidFill>
            </a:endParaRP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46656F8F-0621-5F47-BF80-4A4E365A2D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42541" y="-1"/>
            <a:ext cx="5565823" cy="6416675"/>
          </a:xfrm>
          <a:custGeom>
            <a:avLst/>
            <a:gdLst>
              <a:gd name="connsiteX0" fmla="*/ 0 w 10888662"/>
              <a:gd name="connsiteY0" fmla="*/ 579722 h 6442075"/>
              <a:gd name="connsiteX1" fmla="*/ 579722 w 10888662"/>
              <a:gd name="connsiteY1" fmla="*/ 0 h 6442075"/>
              <a:gd name="connsiteX2" fmla="*/ 10308940 w 10888662"/>
              <a:gd name="connsiteY2" fmla="*/ 0 h 6442075"/>
              <a:gd name="connsiteX3" fmla="*/ 10888662 w 10888662"/>
              <a:gd name="connsiteY3" fmla="*/ 579722 h 6442075"/>
              <a:gd name="connsiteX4" fmla="*/ 10888662 w 10888662"/>
              <a:gd name="connsiteY4" fmla="*/ 5862353 h 6442075"/>
              <a:gd name="connsiteX5" fmla="*/ 10308940 w 10888662"/>
              <a:gd name="connsiteY5" fmla="*/ 6442075 h 6442075"/>
              <a:gd name="connsiteX6" fmla="*/ 579722 w 10888662"/>
              <a:gd name="connsiteY6" fmla="*/ 6442075 h 6442075"/>
              <a:gd name="connsiteX7" fmla="*/ 0 w 10888662"/>
              <a:gd name="connsiteY7" fmla="*/ 5862353 h 6442075"/>
              <a:gd name="connsiteX8" fmla="*/ 0 w 10888662"/>
              <a:gd name="connsiteY8" fmla="*/ 579722 h 6442075"/>
              <a:gd name="connsiteX0" fmla="*/ 0 w 10888662"/>
              <a:gd name="connsiteY0" fmla="*/ 659657 h 6522010"/>
              <a:gd name="connsiteX1" fmla="*/ 10308940 w 10888662"/>
              <a:gd name="connsiteY1" fmla="*/ 79935 h 6522010"/>
              <a:gd name="connsiteX2" fmla="*/ 10888662 w 10888662"/>
              <a:gd name="connsiteY2" fmla="*/ 659657 h 6522010"/>
              <a:gd name="connsiteX3" fmla="*/ 10888662 w 10888662"/>
              <a:gd name="connsiteY3" fmla="*/ 5942288 h 6522010"/>
              <a:gd name="connsiteX4" fmla="*/ 10308940 w 10888662"/>
              <a:gd name="connsiteY4" fmla="*/ 6522010 h 6522010"/>
              <a:gd name="connsiteX5" fmla="*/ 579722 w 10888662"/>
              <a:gd name="connsiteY5" fmla="*/ 6522010 h 6522010"/>
              <a:gd name="connsiteX6" fmla="*/ 0 w 10888662"/>
              <a:gd name="connsiteY6" fmla="*/ 5942288 h 6522010"/>
              <a:gd name="connsiteX7" fmla="*/ 0 w 10888662"/>
              <a:gd name="connsiteY7" fmla="*/ 659657 h 6522010"/>
              <a:gd name="connsiteX0" fmla="*/ 0 w 10888662"/>
              <a:gd name="connsiteY0" fmla="*/ 579722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579722 h 6442075"/>
              <a:gd name="connsiteX0" fmla="*/ 0 w 10888662"/>
              <a:gd name="connsiteY0" fmla="*/ 129257 h 6569679"/>
              <a:gd name="connsiteX1" fmla="*/ 10308940 w 10888662"/>
              <a:gd name="connsiteY1" fmla="*/ 127604 h 6569679"/>
              <a:gd name="connsiteX2" fmla="*/ 10888662 w 10888662"/>
              <a:gd name="connsiteY2" fmla="*/ 707326 h 6569679"/>
              <a:gd name="connsiteX3" fmla="*/ 10888662 w 10888662"/>
              <a:gd name="connsiteY3" fmla="*/ 5989957 h 6569679"/>
              <a:gd name="connsiteX4" fmla="*/ 10308940 w 10888662"/>
              <a:gd name="connsiteY4" fmla="*/ 6569679 h 6569679"/>
              <a:gd name="connsiteX5" fmla="*/ 579722 w 10888662"/>
              <a:gd name="connsiteY5" fmla="*/ 6569679 h 6569679"/>
              <a:gd name="connsiteX6" fmla="*/ 0 w 10888662"/>
              <a:gd name="connsiteY6" fmla="*/ 5989957 h 6569679"/>
              <a:gd name="connsiteX7" fmla="*/ 0 w 10888662"/>
              <a:gd name="connsiteY7" fmla="*/ 129257 h 6569679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10308940 w 10888662"/>
              <a:gd name="connsiteY4" fmla="*/ 64420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9657299 w 10888662"/>
              <a:gd name="connsiteY4" fmla="*/ 5527675 h 6442075"/>
              <a:gd name="connsiteX5" fmla="*/ 579722 w 10888662"/>
              <a:gd name="connsiteY5" fmla="*/ 6442075 h 6442075"/>
              <a:gd name="connsiteX6" fmla="*/ 0 w 10888662"/>
              <a:gd name="connsiteY6" fmla="*/ 5862353 h 6442075"/>
              <a:gd name="connsiteX7" fmla="*/ 0 w 10888662"/>
              <a:gd name="connsiteY7" fmla="*/ 1653 h 6442075"/>
              <a:gd name="connsiteX0" fmla="*/ 0 w 10888662"/>
              <a:gd name="connsiteY0" fmla="*/ 1653 h 6522010"/>
              <a:gd name="connsiteX1" fmla="*/ 10308940 w 10888662"/>
              <a:gd name="connsiteY1" fmla="*/ 0 h 6522010"/>
              <a:gd name="connsiteX2" fmla="*/ 10888662 w 10888662"/>
              <a:gd name="connsiteY2" fmla="*/ 579722 h 6522010"/>
              <a:gd name="connsiteX3" fmla="*/ 10888662 w 10888662"/>
              <a:gd name="connsiteY3" fmla="*/ 5862353 h 6522010"/>
              <a:gd name="connsiteX4" fmla="*/ 579722 w 10888662"/>
              <a:gd name="connsiteY4" fmla="*/ 6442075 h 6522010"/>
              <a:gd name="connsiteX5" fmla="*/ 0 w 10888662"/>
              <a:gd name="connsiteY5" fmla="*/ 5862353 h 6522010"/>
              <a:gd name="connsiteX6" fmla="*/ 0 w 10888662"/>
              <a:gd name="connsiteY6" fmla="*/ 1653 h 6522010"/>
              <a:gd name="connsiteX0" fmla="*/ 0 w 10888662"/>
              <a:gd name="connsiteY0" fmla="*/ 1653 h 6442075"/>
              <a:gd name="connsiteX1" fmla="*/ 10308940 w 10888662"/>
              <a:gd name="connsiteY1" fmla="*/ 0 h 6442075"/>
              <a:gd name="connsiteX2" fmla="*/ 10888662 w 10888662"/>
              <a:gd name="connsiteY2" fmla="*/ 579722 h 6442075"/>
              <a:gd name="connsiteX3" fmla="*/ 10888662 w 10888662"/>
              <a:gd name="connsiteY3" fmla="*/ 5862353 h 6442075"/>
              <a:gd name="connsiteX4" fmla="*/ 579722 w 10888662"/>
              <a:gd name="connsiteY4" fmla="*/ 6442075 h 6442075"/>
              <a:gd name="connsiteX5" fmla="*/ 0 w 10888662"/>
              <a:gd name="connsiteY5" fmla="*/ 5862353 h 6442075"/>
              <a:gd name="connsiteX6" fmla="*/ 0 w 10888662"/>
              <a:gd name="connsiteY6" fmla="*/ 1653 h 6442075"/>
              <a:gd name="connsiteX0" fmla="*/ 0 w 10888662"/>
              <a:gd name="connsiteY0" fmla="*/ 1653 h 6585432"/>
              <a:gd name="connsiteX1" fmla="*/ 10308940 w 10888662"/>
              <a:gd name="connsiteY1" fmla="*/ 0 h 6585432"/>
              <a:gd name="connsiteX2" fmla="*/ 10888662 w 10888662"/>
              <a:gd name="connsiteY2" fmla="*/ 579722 h 6585432"/>
              <a:gd name="connsiteX3" fmla="*/ 10878151 w 10888662"/>
              <a:gd name="connsiteY3" fmla="*/ 6461442 h 6585432"/>
              <a:gd name="connsiteX4" fmla="*/ 579722 w 10888662"/>
              <a:gd name="connsiteY4" fmla="*/ 6442075 h 6585432"/>
              <a:gd name="connsiteX5" fmla="*/ 0 w 10888662"/>
              <a:gd name="connsiteY5" fmla="*/ 5862353 h 6585432"/>
              <a:gd name="connsiteX6" fmla="*/ 0 w 10888662"/>
              <a:gd name="connsiteY6" fmla="*/ 1653 h 6585432"/>
              <a:gd name="connsiteX0" fmla="*/ 0 w 10888662"/>
              <a:gd name="connsiteY0" fmla="*/ 1653 h 6577502"/>
              <a:gd name="connsiteX1" fmla="*/ 10308940 w 10888662"/>
              <a:gd name="connsiteY1" fmla="*/ 0 h 6577502"/>
              <a:gd name="connsiteX2" fmla="*/ 10888662 w 10888662"/>
              <a:gd name="connsiteY2" fmla="*/ 579722 h 6577502"/>
              <a:gd name="connsiteX3" fmla="*/ 10878151 w 10888662"/>
              <a:gd name="connsiteY3" fmla="*/ 6450932 h 6577502"/>
              <a:gd name="connsiteX4" fmla="*/ 579722 w 10888662"/>
              <a:gd name="connsiteY4" fmla="*/ 6442075 h 6577502"/>
              <a:gd name="connsiteX5" fmla="*/ 0 w 10888662"/>
              <a:gd name="connsiteY5" fmla="*/ 5862353 h 6577502"/>
              <a:gd name="connsiteX6" fmla="*/ 0 w 10888662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577502"/>
              <a:gd name="connsiteX1" fmla="*/ 10308940 w 11750094"/>
              <a:gd name="connsiteY1" fmla="*/ 0 h 6577502"/>
              <a:gd name="connsiteX2" fmla="*/ 10888662 w 11750094"/>
              <a:gd name="connsiteY2" fmla="*/ 579722 h 6577502"/>
              <a:gd name="connsiteX3" fmla="*/ 10878151 w 11750094"/>
              <a:gd name="connsiteY3" fmla="*/ 6450932 h 6577502"/>
              <a:gd name="connsiteX4" fmla="*/ 579722 w 11750094"/>
              <a:gd name="connsiteY4" fmla="*/ 6442075 h 6577502"/>
              <a:gd name="connsiteX5" fmla="*/ 0 w 11750094"/>
              <a:gd name="connsiteY5" fmla="*/ 5862353 h 6577502"/>
              <a:gd name="connsiteX6" fmla="*/ 0 w 11750094"/>
              <a:gd name="connsiteY6" fmla="*/ 1653 h 657750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1750094"/>
              <a:gd name="connsiteY0" fmla="*/ 1653 h 6450932"/>
              <a:gd name="connsiteX1" fmla="*/ 10308940 w 11750094"/>
              <a:gd name="connsiteY1" fmla="*/ 0 h 6450932"/>
              <a:gd name="connsiteX2" fmla="*/ 10888662 w 11750094"/>
              <a:gd name="connsiteY2" fmla="*/ 579722 h 6450932"/>
              <a:gd name="connsiteX3" fmla="*/ 10878151 w 11750094"/>
              <a:gd name="connsiteY3" fmla="*/ 6450932 h 6450932"/>
              <a:gd name="connsiteX4" fmla="*/ 579722 w 11750094"/>
              <a:gd name="connsiteY4" fmla="*/ 6442075 h 6450932"/>
              <a:gd name="connsiteX5" fmla="*/ 0 w 11750094"/>
              <a:gd name="connsiteY5" fmla="*/ 5862353 h 6450932"/>
              <a:gd name="connsiteX6" fmla="*/ 0 w 11750094"/>
              <a:gd name="connsiteY6" fmla="*/ 1653 h 6450932"/>
              <a:gd name="connsiteX0" fmla="*/ 0 w 10888662"/>
              <a:gd name="connsiteY0" fmla="*/ 1653 h 6450932"/>
              <a:gd name="connsiteX1" fmla="*/ 10308940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0999550"/>
              <a:gd name="connsiteY0" fmla="*/ 1653 h 6450932"/>
              <a:gd name="connsiteX1" fmla="*/ 10844968 w 10999550"/>
              <a:gd name="connsiteY1" fmla="*/ 0 h 6450932"/>
              <a:gd name="connsiteX2" fmla="*/ 10888662 w 10999550"/>
              <a:gd name="connsiteY2" fmla="*/ 579722 h 6450932"/>
              <a:gd name="connsiteX3" fmla="*/ 10878151 w 10999550"/>
              <a:gd name="connsiteY3" fmla="*/ 6450932 h 6450932"/>
              <a:gd name="connsiteX4" fmla="*/ 579722 w 10999550"/>
              <a:gd name="connsiteY4" fmla="*/ 6442075 h 6450932"/>
              <a:gd name="connsiteX5" fmla="*/ 0 w 10999550"/>
              <a:gd name="connsiteY5" fmla="*/ 5862353 h 6450932"/>
              <a:gd name="connsiteX6" fmla="*/ 0 w 10999550"/>
              <a:gd name="connsiteY6" fmla="*/ 1653 h 6450932"/>
              <a:gd name="connsiteX0" fmla="*/ 0 w 11022020"/>
              <a:gd name="connsiteY0" fmla="*/ 1653 h 6450932"/>
              <a:gd name="connsiteX1" fmla="*/ 10876499 w 11022020"/>
              <a:gd name="connsiteY1" fmla="*/ 0 h 6450932"/>
              <a:gd name="connsiteX2" fmla="*/ 10888662 w 11022020"/>
              <a:gd name="connsiteY2" fmla="*/ 579722 h 6450932"/>
              <a:gd name="connsiteX3" fmla="*/ 10878151 w 11022020"/>
              <a:gd name="connsiteY3" fmla="*/ 6450932 h 6450932"/>
              <a:gd name="connsiteX4" fmla="*/ 579722 w 11022020"/>
              <a:gd name="connsiteY4" fmla="*/ 6442075 h 6450932"/>
              <a:gd name="connsiteX5" fmla="*/ 0 w 11022020"/>
              <a:gd name="connsiteY5" fmla="*/ 5862353 h 6450932"/>
              <a:gd name="connsiteX6" fmla="*/ 0 w 11022020"/>
              <a:gd name="connsiteY6" fmla="*/ 1653 h 6450932"/>
              <a:gd name="connsiteX0" fmla="*/ 0 w 10888662"/>
              <a:gd name="connsiteY0" fmla="*/ 1653 h 6450932"/>
              <a:gd name="connsiteX1" fmla="*/ 10876499 w 10888662"/>
              <a:gd name="connsiteY1" fmla="*/ 0 h 6450932"/>
              <a:gd name="connsiteX2" fmla="*/ 10888662 w 10888662"/>
              <a:gd name="connsiteY2" fmla="*/ 579722 h 6450932"/>
              <a:gd name="connsiteX3" fmla="*/ 10878151 w 10888662"/>
              <a:gd name="connsiteY3" fmla="*/ 6450932 h 6450932"/>
              <a:gd name="connsiteX4" fmla="*/ 579722 w 10888662"/>
              <a:gd name="connsiteY4" fmla="*/ 6442075 h 6450932"/>
              <a:gd name="connsiteX5" fmla="*/ 0 w 10888662"/>
              <a:gd name="connsiteY5" fmla="*/ 5862353 h 6450932"/>
              <a:gd name="connsiteX6" fmla="*/ 0 w 10888662"/>
              <a:gd name="connsiteY6" fmla="*/ 1653 h 6450932"/>
              <a:gd name="connsiteX0" fmla="*/ 0 w 12200990"/>
              <a:gd name="connsiteY0" fmla="*/ 1653 h 6450932"/>
              <a:gd name="connsiteX1" fmla="*/ 10876499 w 12200990"/>
              <a:gd name="connsiteY1" fmla="*/ 0 h 6450932"/>
              <a:gd name="connsiteX2" fmla="*/ 10878151 w 12200990"/>
              <a:gd name="connsiteY2" fmla="*/ 6450932 h 6450932"/>
              <a:gd name="connsiteX3" fmla="*/ 579722 w 12200990"/>
              <a:gd name="connsiteY3" fmla="*/ 6442075 h 6450932"/>
              <a:gd name="connsiteX4" fmla="*/ 0 w 12200990"/>
              <a:gd name="connsiteY4" fmla="*/ 5862353 h 6450932"/>
              <a:gd name="connsiteX5" fmla="*/ 0 w 12200990"/>
              <a:gd name="connsiteY5" fmla="*/ 1653 h 6450932"/>
              <a:gd name="connsiteX0" fmla="*/ 0 w 11640630"/>
              <a:gd name="connsiteY0" fmla="*/ 1653 h 6450932"/>
              <a:gd name="connsiteX1" fmla="*/ 10876499 w 11640630"/>
              <a:gd name="connsiteY1" fmla="*/ 0 h 6450932"/>
              <a:gd name="connsiteX2" fmla="*/ 10878151 w 11640630"/>
              <a:gd name="connsiteY2" fmla="*/ 6450932 h 6450932"/>
              <a:gd name="connsiteX3" fmla="*/ 579722 w 11640630"/>
              <a:gd name="connsiteY3" fmla="*/ 6442075 h 6450932"/>
              <a:gd name="connsiteX4" fmla="*/ 0 w 11640630"/>
              <a:gd name="connsiteY4" fmla="*/ 5862353 h 6450932"/>
              <a:gd name="connsiteX5" fmla="*/ 0 w 11640630"/>
              <a:gd name="connsiteY5" fmla="*/ 1653 h 6450932"/>
              <a:gd name="connsiteX0" fmla="*/ 0 w 10878151"/>
              <a:gd name="connsiteY0" fmla="*/ 1653 h 6450932"/>
              <a:gd name="connsiteX1" fmla="*/ 10876499 w 10878151"/>
              <a:gd name="connsiteY1" fmla="*/ 0 h 6450932"/>
              <a:gd name="connsiteX2" fmla="*/ 10878151 w 10878151"/>
              <a:gd name="connsiteY2" fmla="*/ 6450932 h 6450932"/>
              <a:gd name="connsiteX3" fmla="*/ 579722 w 10878151"/>
              <a:gd name="connsiteY3" fmla="*/ 6442075 h 6450932"/>
              <a:gd name="connsiteX4" fmla="*/ 0 w 10878151"/>
              <a:gd name="connsiteY4" fmla="*/ 5862353 h 6450932"/>
              <a:gd name="connsiteX5" fmla="*/ 0 w 10878151"/>
              <a:gd name="connsiteY5" fmla="*/ 1653 h 6450932"/>
              <a:gd name="connsiteX0" fmla="*/ 0 w 11843451"/>
              <a:gd name="connsiteY0" fmla="*/ 1653 h 6450932"/>
              <a:gd name="connsiteX1" fmla="*/ 11843451 w 11843451"/>
              <a:gd name="connsiteY1" fmla="*/ 0 h 6450932"/>
              <a:gd name="connsiteX2" fmla="*/ 10878151 w 11843451"/>
              <a:gd name="connsiteY2" fmla="*/ 6450932 h 6450932"/>
              <a:gd name="connsiteX3" fmla="*/ 579722 w 11843451"/>
              <a:gd name="connsiteY3" fmla="*/ 6442075 h 6450932"/>
              <a:gd name="connsiteX4" fmla="*/ 0 w 11843451"/>
              <a:gd name="connsiteY4" fmla="*/ 5862353 h 6450932"/>
              <a:gd name="connsiteX5" fmla="*/ 0 w 11843451"/>
              <a:gd name="connsiteY5" fmla="*/ 1653 h 6450932"/>
              <a:gd name="connsiteX0" fmla="*/ 0 w 11855613"/>
              <a:gd name="connsiteY0" fmla="*/ 1653 h 6450932"/>
              <a:gd name="connsiteX1" fmla="*/ 11843451 w 11855613"/>
              <a:gd name="connsiteY1" fmla="*/ 0 h 6450932"/>
              <a:gd name="connsiteX2" fmla="*/ 11855613 w 11855613"/>
              <a:gd name="connsiteY2" fmla="*/ 6450932 h 6450932"/>
              <a:gd name="connsiteX3" fmla="*/ 579722 w 11855613"/>
              <a:gd name="connsiteY3" fmla="*/ 6442075 h 6450932"/>
              <a:gd name="connsiteX4" fmla="*/ 0 w 11855613"/>
              <a:gd name="connsiteY4" fmla="*/ 5862353 h 6450932"/>
              <a:gd name="connsiteX5" fmla="*/ 0 w 11855613"/>
              <a:gd name="connsiteY5" fmla="*/ 1653 h 6450932"/>
              <a:gd name="connsiteX0" fmla="*/ 0 w 11864472"/>
              <a:gd name="connsiteY0" fmla="*/ 1653 h 6450932"/>
              <a:gd name="connsiteX1" fmla="*/ 11864472 w 11864472"/>
              <a:gd name="connsiteY1" fmla="*/ 0 h 6450932"/>
              <a:gd name="connsiteX2" fmla="*/ 11855613 w 11864472"/>
              <a:gd name="connsiteY2" fmla="*/ 6450932 h 6450932"/>
              <a:gd name="connsiteX3" fmla="*/ 579722 w 11864472"/>
              <a:gd name="connsiteY3" fmla="*/ 6442075 h 6450932"/>
              <a:gd name="connsiteX4" fmla="*/ 0 w 11864472"/>
              <a:gd name="connsiteY4" fmla="*/ 5862353 h 6450932"/>
              <a:gd name="connsiteX5" fmla="*/ 0 w 11864472"/>
              <a:gd name="connsiteY5" fmla="*/ 1653 h 6450932"/>
              <a:gd name="connsiteX0" fmla="*/ 0 w 11864472"/>
              <a:gd name="connsiteY0" fmla="*/ 1653 h 6442075"/>
              <a:gd name="connsiteX1" fmla="*/ 11864472 w 11864472"/>
              <a:gd name="connsiteY1" fmla="*/ 0 h 6442075"/>
              <a:gd name="connsiteX2" fmla="*/ 11855613 w 11864472"/>
              <a:gd name="connsiteY2" fmla="*/ 6440421 h 6442075"/>
              <a:gd name="connsiteX3" fmla="*/ 579722 w 11864472"/>
              <a:gd name="connsiteY3" fmla="*/ 6442075 h 6442075"/>
              <a:gd name="connsiteX4" fmla="*/ 0 w 11864472"/>
              <a:gd name="connsiteY4" fmla="*/ 5862353 h 6442075"/>
              <a:gd name="connsiteX5" fmla="*/ 0 w 11864472"/>
              <a:gd name="connsiteY5" fmla="*/ 1653 h 6442075"/>
              <a:gd name="connsiteX0" fmla="*/ 0 w 11864472"/>
              <a:gd name="connsiteY0" fmla="*/ 0 h 6630428"/>
              <a:gd name="connsiteX1" fmla="*/ 11864472 w 11864472"/>
              <a:gd name="connsiteY1" fmla="*/ 188353 h 6630428"/>
              <a:gd name="connsiteX2" fmla="*/ 11855613 w 11864472"/>
              <a:gd name="connsiteY2" fmla="*/ 6628774 h 6630428"/>
              <a:gd name="connsiteX3" fmla="*/ 579722 w 11864472"/>
              <a:gd name="connsiteY3" fmla="*/ 6630428 h 6630428"/>
              <a:gd name="connsiteX4" fmla="*/ 0 w 11864472"/>
              <a:gd name="connsiteY4" fmla="*/ 6050706 h 6630428"/>
              <a:gd name="connsiteX5" fmla="*/ 0 w 11864472"/>
              <a:gd name="connsiteY5" fmla="*/ 0 h 6630428"/>
              <a:gd name="connsiteX0" fmla="*/ 0 w 11864472"/>
              <a:gd name="connsiteY0" fmla="*/ 13527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527 h 6643955"/>
              <a:gd name="connsiteX0" fmla="*/ 0 w 11864472"/>
              <a:gd name="connsiteY0" fmla="*/ 1319813 h 6643955"/>
              <a:gd name="connsiteX1" fmla="*/ 11864472 w 11864472"/>
              <a:gd name="connsiteY1" fmla="*/ 0 h 6643955"/>
              <a:gd name="connsiteX2" fmla="*/ 11855613 w 11864472"/>
              <a:gd name="connsiteY2" fmla="*/ 6642301 h 6643955"/>
              <a:gd name="connsiteX3" fmla="*/ 579722 w 11864472"/>
              <a:gd name="connsiteY3" fmla="*/ 6643955 h 6643955"/>
              <a:gd name="connsiteX4" fmla="*/ 0 w 11864472"/>
              <a:gd name="connsiteY4" fmla="*/ 6064233 h 6643955"/>
              <a:gd name="connsiteX5" fmla="*/ 0 w 11864472"/>
              <a:gd name="connsiteY5" fmla="*/ 1319813 h 6643955"/>
              <a:gd name="connsiteX0" fmla="*/ 0 w 11864472"/>
              <a:gd name="connsiteY0" fmla="*/ 135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3527 h 5337669"/>
              <a:gd name="connsiteX0" fmla="*/ 0 w 11864472"/>
              <a:gd name="connsiteY0" fmla="*/ 1652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1652 h 5337669"/>
              <a:gd name="connsiteX0" fmla="*/ 0 w 11864472"/>
              <a:gd name="connsiteY0" fmla="*/ 2201927 h 5337669"/>
              <a:gd name="connsiteX1" fmla="*/ 11864472 w 11864472"/>
              <a:gd name="connsiteY1" fmla="*/ 0 h 5337669"/>
              <a:gd name="connsiteX2" fmla="*/ 11855613 w 11864472"/>
              <a:gd name="connsiteY2" fmla="*/ 5336015 h 5337669"/>
              <a:gd name="connsiteX3" fmla="*/ 579722 w 11864472"/>
              <a:gd name="connsiteY3" fmla="*/ 5337669 h 5337669"/>
              <a:gd name="connsiteX4" fmla="*/ 0 w 11864472"/>
              <a:gd name="connsiteY4" fmla="*/ 4757947 h 5337669"/>
              <a:gd name="connsiteX5" fmla="*/ 0 w 11864472"/>
              <a:gd name="connsiteY5" fmla="*/ 2201927 h 5337669"/>
              <a:gd name="connsiteX0" fmla="*/ 0 w 11864472"/>
              <a:gd name="connsiteY0" fmla="*/ 1652 h 3137394"/>
              <a:gd name="connsiteX1" fmla="*/ 11864472 w 11864472"/>
              <a:gd name="connsiteY1" fmla="*/ 0 h 3137394"/>
              <a:gd name="connsiteX2" fmla="*/ 11855613 w 11864472"/>
              <a:gd name="connsiteY2" fmla="*/ 3135740 h 3137394"/>
              <a:gd name="connsiteX3" fmla="*/ 579722 w 11864472"/>
              <a:gd name="connsiteY3" fmla="*/ 3137394 h 3137394"/>
              <a:gd name="connsiteX4" fmla="*/ 0 w 11864472"/>
              <a:gd name="connsiteY4" fmla="*/ 2557672 h 3137394"/>
              <a:gd name="connsiteX5" fmla="*/ 0 w 11864472"/>
              <a:gd name="connsiteY5" fmla="*/ 1652 h 3137394"/>
              <a:gd name="connsiteX0" fmla="*/ 0 w 11864472"/>
              <a:gd name="connsiteY0" fmla="*/ 0 h 3420555"/>
              <a:gd name="connsiteX1" fmla="*/ 11864472 w 11864472"/>
              <a:gd name="connsiteY1" fmla="*/ 283161 h 3420555"/>
              <a:gd name="connsiteX2" fmla="*/ 11855613 w 11864472"/>
              <a:gd name="connsiteY2" fmla="*/ 3418901 h 3420555"/>
              <a:gd name="connsiteX3" fmla="*/ 579722 w 11864472"/>
              <a:gd name="connsiteY3" fmla="*/ 3420555 h 3420555"/>
              <a:gd name="connsiteX4" fmla="*/ 0 w 11864472"/>
              <a:gd name="connsiteY4" fmla="*/ 2840833 h 3420555"/>
              <a:gd name="connsiteX5" fmla="*/ 0 w 11864472"/>
              <a:gd name="connsiteY5" fmla="*/ 0 h 3420555"/>
              <a:gd name="connsiteX0" fmla="*/ 0 w 11864472"/>
              <a:gd name="connsiteY0" fmla="*/ 1652 h 3422207"/>
              <a:gd name="connsiteX1" fmla="*/ 11864472 w 11864472"/>
              <a:gd name="connsiteY1" fmla="*/ 0 h 3422207"/>
              <a:gd name="connsiteX2" fmla="*/ 11855613 w 11864472"/>
              <a:gd name="connsiteY2" fmla="*/ 3420553 h 3422207"/>
              <a:gd name="connsiteX3" fmla="*/ 579722 w 11864472"/>
              <a:gd name="connsiteY3" fmla="*/ 3422207 h 3422207"/>
              <a:gd name="connsiteX4" fmla="*/ 0 w 11864472"/>
              <a:gd name="connsiteY4" fmla="*/ 2842485 h 3422207"/>
              <a:gd name="connsiteX5" fmla="*/ 0 w 11864472"/>
              <a:gd name="connsiteY5" fmla="*/ 1652 h 3422207"/>
              <a:gd name="connsiteX0" fmla="*/ 0 w 11855613"/>
              <a:gd name="connsiteY0" fmla="*/ 0 h 3420555"/>
              <a:gd name="connsiteX1" fmla="*/ 11834492 w 11855613"/>
              <a:gd name="connsiteY1" fmla="*/ 58309 h 3420555"/>
              <a:gd name="connsiteX2" fmla="*/ 11855613 w 11855613"/>
              <a:gd name="connsiteY2" fmla="*/ 3418901 h 3420555"/>
              <a:gd name="connsiteX3" fmla="*/ 579722 w 11855613"/>
              <a:gd name="connsiteY3" fmla="*/ 3420555 h 3420555"/>
              <a:gd name="connsiteX4" fmla="*/ 0 w 11855613"/>
              <a:gd name="connsiteY4" fmla="*/ 2840833 h 3420555"/>
              <a:gd name="connsiteX5" fmla="*/ 0 w 11855613"/>
              <a:gd name="connsiteY5" fmla="*/ 0 h 3420555"/>
              <a:gd name="connsiteX0" fmla="*/ 0 w 11855613"/>
              <a:gd name="connsiteY0" fmla="*/ 1652 h 3362246"/>
              <a:gd name="connsiteX1" fmla="*/ 11834492 w 11855613"/>
              <a:gd name="connsiteY1" fmla="*/ 0 h 3362246"/>
              <a:gd name="connsiteX2" fmla="*/ 11855613 w 11855613"/>
              <a:gd name="connsiteY2" fmla="*/ 3360592 h 3362246"/>
              <a:gd name="connsiteX3" fmla="*/ 579722 w 11855613"/>
              <a:gd name="connsiteY3" fmla="*/ 3362246 h 3362246"/>
              <a:gd name="connsiteX4" fmla="*/ 0 w 11855613"/>
              <a:gd name="connsiteY4" fmla="*/ 2782524 h 3362246"/>
              <a:gd name="connsiteX5" fmla="*/ 0 w 11855613"/>
              <a:gd name="connsiteY5" fmla="*/ 1652 h 3362246"/>
              <a:gd name="connsiteX0" fmla="*/ 0 w 11864473"/>
              <a:gd name="connsiteY0" fmla="*/ 0 h 3360594"/>
              <a:gd name="connsiteX1" fmla="*/ 11864473 w 11864473"/>
              <a:gd name="connsiteY1" fmla="*/ 13338 h 3360594"/>
              <a:gd name="connsiteX2" fmla="*/ 11855613 w 11864473"/>
              <a:gd name="connsiteY2" fmla="*/ 3358940 h 3360594"/>
              <a:gd name="connsiteX3" fmla="*/ 579722 w 11864473"/>
              <a:gd name="connsiteY3" fmla="*/ 3360594 h 3360594"/>
              <a:gd name="connsiteX4" fmla="*/ 0 w 11864473"/>
              <a:gd name="connsiteY4" fmla="*/ 2780872 h 3360594"/>
              <a:gd name="connsiteX5" fmla="*/ 0 w 11864473"/>
              <a:gd name="connsiteY5" fmla="*/ 0 h 3360594"/>
              <a:gd name="connsiteX0" fmla="*/ 0 w 11864473"/>
              <a:gd name="connsiteY0" fmla="*/ 1652 h 3362246"/>
              <a:gd name="connsiteX1" fmla="*/ 11864473 w 11864473"/>
              <a:gd name="connsiteY1" fmla="*/ 0 h 3362246"/>
              <a:gd name="connsiteX2" fmla="*/ 11855613 w 11864473"/>
              <a:gd name="connsiteY2" fmla="*/ 3360592 h 3362246"/>
              <a:gd name="connsiteX3" fmla="*/ 579722 w 11864473"/>
              <a:gd name="connsiteY3" fmla="*/ 3362246 h 3362246"/>
              <a:gd name="connsiteX4" fmla="*/ 0 w 11864473"/>
              <a:gd name="connsiteY4" fmla="*/ 2782524 h 3362246"/>
              <a:gd name="connsiteX5" fmla="*/ 0 w 11864473"/>
              <a:gd name="connsiteY5" fmla="*/ 1652 h 3362246"/>
              <a:gd name="connsiteX0" fmla="*/ 0 w 11855629"/>
              <a:gd name="connsiteY0" fmla="*/ 1652 h 3362246"/>
              <a:gd name="connsiteX1" fmla="*/ 11459359 w 11855629"/>
              <a:gd name="connsiteY1" fmla="*/ 0 h 3362246"/>
              <a:gd name="connsiteX2" fmla="*/ 11855613 w 11855629"/>
              <a:gd name="connsiteY2" fmla="*/ 3360592 h 3362246"/>
              <a:gd name="connsiteX3" fmla="*/ 579722 w 11855629"/>
              <a:gd name="connsiteY3" fmla="*/ 3362246 h 3362246"/>
              <a:gd name="connsiteX4" fmla="*/ 0 w 11855629"/>
              <a:gd name="connsiteY4" fmla="*/ 2782524 h 3362246"/>
              <a:gd name="connsiteX5" fmla="*/ 0 w 1185562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57972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2246"/>
              <a:gd name="connsiteX1" fmla="*/ 11459359 w 11459359"/>
              <a:gd name="connsiteY1" fmla="*/ 0 h 3362246"/>
              <a:gd name="connsiteX2" fmla="*/ 11438924 w 11459359"/>
              <a:gd name="connsiteY2" fmla="*/ 3360592 h 3362246"/>
              <a:gd name="connsiteX3" fmla="*/ 1584742 w 11459359"/>
              <a:gd name="connsiteY3" fmla="*/ 3362246 h 3362246"/>
              <a:gd name="connsiteX4" fmla="*/ 0 w 11459359"/>
              <a:gd name="connsiteY4" fmla="*/ 2782524 h 3362246"/>
              <a:gd name="connsiteX5" fmla="*/ 0 w 11459359"/>
              <a:gd name="connsiteY5" fmla="*/ 1652 h 3362246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782524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  <a:gd name="connsiteX0" fmla="*/ 0 w 11459359"/>
              <a:gd name="connsiteY0" fmla="*/ 1652 h 3360592"/>
              <a:gd name="connsiteX1" fmla="*/ 11459359 w 11459359"/>
              <a:gd name="connsiteY1" fmla="*/ 0 h 3360592"/>
              <a:gd name="connsiteX2" fmla="*/ 11438924 w 11459359"/>
              <a:gd name="connsiteY2" fmla="*/ 3360592 h 3360592"/>
              <a:gd name="connsiteX3" fmla="*/ 1188396 w 11459359"/>
              <a:gd name="connsiteY3" fmla="*/ 3358591 h 3360592"/>
              <a:gd name="connsiteX4" fmla="*/ 0 w 11459359"/>
              <a:gd name="connsiteY4" fmla="*/ 2946995 h 3360592"/>
              <a:gd name="connsiteX5" fmla="*/ 0 w 11459359"/>
              <a:gd name="connsiteY5" fmla="*/ 1652 h 3360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59359" h="3360592">
                <a:moveTo>
                  <a:pt x="0" y="1652"/>
                </a:moveTo>
                <a:lnTo>
                  <a:pt x="11459359" y="0"/>
                </a:lnTo>
                <a:cubicBezTo>
                  <a:pt x="11456406" y="1115201"/>
                  <a:pt x="11441877" y="2245391"/>
                  <a:pt x="11438924" y="3360592"/>
                </a:cubicBezTo>
                <a:lnTo>
                  <a:pt x="1188396" y="3358591"/>
                </a:lnTo>
                <a:cubicBezTo>
                  <a:pt x="848612" y="3356903"/>
                  <a:pt x="0" y="3267167"/>
                  <a:pt x="0" y="2946995"/>
                </a:cubicBezTo>
                <a:lnTo>
                  <a:pt x="0" y="1652"/>
                </a:lnTo>
                <a:close/>
              </a:path>
            </a:pathLst>
          </a:custGeom>
          <a:noFill/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JP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8E0E5E8-CA46-D524-599B-99B823DE024C}"/>
              </a:ext>
            </a:extLst>
          </p:cNvPr>
          <p:cNvGrpSpPr/>
          <p:nvPr userDrawn="1"/>
        </p:nvGrpSpPr>
        <p:grpSpPr>
          <a:xfrm>
            <a:off x="2981" y="25437"/>
            <a:ext cx="1219389" cy="944044"/>
            <a:chOff x="11294" y="58093"/>
            <a:chExt cx="1219389" cy="94404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5A48A3C-D57A-846F-D3A5-322BEA984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94" y="58093"/>
              <a:ext cx="1219389" cy="944044"/>
            </a:xfrm>
            <a:prstGeom prst="rect">
              <a:avLst/>
            </a:prstGeom>
            <a:solidFill>
              <a:schemeClr val="accent6">
                <a:lumMod val="85000"/>
              </a:schemeClr>
            </a:solidFill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61048C7-9E52-632B-169B-09AAE39C5528}"/>
                </a:ext>
              </a:extLst>
            </p:cNvPr>
            <p:cNvSpPr/>
            <p:nvPr/>
          </p:nvSpPr>
          <p:spPr>
            <a:xfrm>
              <a:off x="771015" y="731215"/>
              <a:ext cx="331691" cy="264846"/>
            </a:xfrm>
            <a:prstGeom prst="rect">
              <a:avLst/>
            </a:prstGeom>
            <a:solidFill>
              <a:schemeClr val="bg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</a:pPr>
              <a:endParaRPr lang="en-US" sz="1600" err="1">
                <a:solidFill>
                  <a:schemeClr val="bg1"/>
                </a:solidFill>
              </a:endParaRPr>
            </a:p>
          </p:txBody>
        </p:sp>
      </p:grpSp>
      <p:sp>
        <p:nvSpPr>
          <p:cNvPr id="6" name="スライド番号プレースホルダ 5">
            <a:extLst>
              <a:ext uri="{FF2B5EF4-FFF2-40B4-BE49-F238E27FC236}">
                <a16:creationId xmlns:a16="http://schemas.microsoft.com/office/drawing/2014/main" id="{DD4810F4-C852-380D-4A31-3E65F4694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523001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46592212"/>
      </p:ext>
    </p:extLst>
  </p:cSld>
  <p:clrMapOvr>
    <a:masterClrMapping/>
  </p:clrMapOvr>
  <p:transition spd="slow">
    <p:push dir="u"/>
  </p:transition>
  <p:hf hd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Happy Camp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A958A1F-6CD4-F156-7361-3C271588FC43}"/>
              </a:ext>
            </a:extLst>
          </p:cNvPr>
          <p:cNvSpPr/>
          <p:nvPr/>
        </p:nvSpPr>
        <p:spPr>
          <a:xfrm>
            <a:off x="6385538" y="-1427"/>
            <a:ext cx="5823285" cy="68594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A landscape with trees and mountains&#10;&#10;Description automatically generated">
            <a:extLst>
              <a:ext uri="{FF2B5EF4-FFF2-40B4-BE49-F238E27FC236}">
                <a16:creationId xmlns:a16="http://schemas.microsoft.com/office/drawing/2014/main" id="{C6392688-A374-38BE-936F-2CA1D10080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9" t="27661" r="21655"/>
          <a:stretch/>
        </p:blipFill>
        <p:spPr>
          <a:xfrm>
            <a:off x="6385538" y="0"/>
            <a:ext cx="5823285" cy="68580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784044C2-64E7-3672-A09D-1FDF3FEF5CED}"/>
              </a:ext>
            </a:extLst>
          </p:cNvPr>
          <p:cNvSpPr/>
          <p:nvPr/>
        </p:nvSpPr>
        <p:spPr>
          <a:xfrm>
            <a:off x="6385538" y="1"/>
            <a:ext cx="5823285" cy="6858000"/>
          </a:xfrm>
          <a:prstGeom prst="rect">
            <a:avLst/>
          </a:prstGeom>
          <a:solidFill>
            <a:srgbClr val="333333">
              <a:alpha val="5023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390B2335-0B33-C5E4-EAA6-8D6C06399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3869936"/>
            <a:ext cx="3891032" cy="787519"/>
          </a:xfrm>
        </p:spPr>
        <p:txBody>
          <a:bodyPr/>
          <a:lstStyle>
            <a:lvl1pPr marL="0" indent="0" algn="r">
              <a:buNone/>
              <a:defRPr sz="2400" b="0" i="0">
                <a:solidFill>
                  <a:srgbClr val="333333"/>
                </a:solidFill>
                <a:latin typeface="Charles Modern Light" panose="020B03030405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9F6626-42CE-F54C-3334-8FD9A98B9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679" y="2311005"/>
            <a:ext cx="3875885" cy="1325563"/>
          </a:xfrm>
        </p:spPr>
        <p:txBody>
          <a:bodyPr/>
          <a:lstStyle>
            <a:lvl1pPr algn="r">
              <a:defRPr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651F2F7-0B4A-5895-FE2F-CE41F5A89B0F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2E7BDA-DCB0-3D10-34EB-5351E1F73FD9}"/>
              </a:ext>
            </a:extLst>
          </p:cNvPr>
          <p:cNvSpPr/>
          <p:nvPr/>
        </p:nvSpPr>
        <p:spPr>
          <a:xfrm>
            <a:off x="685800" y="-1427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E1000D4D-570F-8694-DA48-21B3E8AFE1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49165"/>
            <a:ext cx="467187" cy="278991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33B94D8-8A26-B63C-DAF9-7FEAF1C67AAB}"/>
              </a:ext>
            </a:extLst>
          </p:cNvPr>
          <p:cNvCxnSpPr>
            <a:cxnSpLocks/>
          </p:cNvCxnSpPr>
          <p:nvPr/>
        </p:nvCxnSpPr>
        <p:spPr>
          <a:xfrm>
            <a:off x="811920" y="1630427"/>
            <a:ext cx="3574074" cy="0"/>
          </a:xfrm>
          <a:prstGeom prst="line">
            <a:avLst/>
          </a:prstGeom>
          <a:ln w="57150">
            <a:solidFill>
              <a:srgbClr val="68D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55862D2-EBFB-D7EE-40B3-72982E7A37FC}"/>
              </a:ext>
            </a:extLst>
          </p:cNvPr>
          <p:cNvCxnSpPr>
            <a:cxnSpLocks/>
          </p:cNvCxnSpPr>
          <p:nvPr/>
        </p:nvCxnSpPr>
        <p:spPr>
          <a:xfrm>
            <a:off x="811920" y="5025596"/>
            <a:ext cx="3574074" cy="0"/>
          </a:xfrm>
          <a:prstGeom prst="line">
            <a:avLst/>
          </a:prstGeom>
          <a:ln w="57150">
            <a:solidFill>
              <a:srgbClr val="68D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92CDA4C7-D5EF-B482-CC2C-757E6AB72693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49BC20-6A46-013D-10DE-82D817145B20}"/>
              </a:ext>
            </a:extLst>
          </p:cNvPr>
          <p:cNvSpPr/>
          <p:nvPr/>
        </p:nvSpPr>
        <p:spPr>
          <a:xfrm>
            <a:off x="685800" y="-1427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F3F1D47D-2445-5447-73DD-6C7AA092E2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49165"/>
            <a:ext cx="467187" cy="278991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1E3685-61AA-408A-9B96-F97EFD7E2F95}"/>
              </a:ext>
            </a:extLst>
          </p:cNvPr>
          <p:cNvCxnSpPr>
            <a:cxnSpLocks/>
          </p:cNvCxnSpPr>
          <p:nvPr/>
        </p:nvCxnSpPr>
        <p:spPr>
          <a:xfrm>
            <a:off x="811920" y="1630427"/>
            <a:ext cx="3574074" cy="0"/>
          </a:xfrm>
          <a:prstGeom prst="line">
            <a:avLst/>
          </a:prstGeom>
          <a:ln w="57150">
            <a:solidFill>
              <a:srgbClr val="68D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BD390EA-0FCA-B2FC-7411-807E8220F152}"/>
              </a:ext>
            </a:extLst>
          </p:cNvPr>
          <p:cNvCxnSpPr>
            <a:cxnSpLocks/>
          </p:cNvCxnSpPr>
          <p:nvPr/>
        </p:nvCxnSpPr>
        <p:spPr>
          <a:xfrm>
            <a:off x="811920" y="5025596"/>
            <a:ext cx="3574074" cy="0"/>
          </a:xfrm>
          <a:prstGeom prst="line">
            <a:avLst/>
          </a:prstGeom>
          <a:ln w="57150">
            <a:solidFill>
              <a:srgbClr val="68D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7D63C330-A0D6-F7D0-327D-63DBB7DC88F1}"/>
              </a:ext>
            </a:extLst>
          </p:cNvPr>
          <p:cNvSpPr/>
          <p:nvPr/>
        </p:nvSpPr>
        <p:spPr>
          <a:xfrm>
            <a:off x="4919755" y="999427"/>
            <a:ext cx="5627018" cy="4844326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2114527-3178-C0F3-8C96-39905BF6D5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4338" y="1458938"/>
            <a:ext cx="4429532" cy="404291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10453C-908A-3784-ED02-19EF889574ED}"/>
              </a:ext>
            </a:extLst>
          </p:cNvPr>
          <p:cNvSpPr/>
          <p:nvPr/>
        </p:nvSpPr>
        <p:spPr>
          <a:xfrm>
            <a:off x="10092220" y="999427"/>
            <a:ext cx="805744" cy="631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27BC1BA-B7AC-71CE-815C-5F5D76EDEA26}"/>
              </a:ext>
            </a:extLst>
          </p:cNvPr>
          <p:cNvCxnSpPr>
            <a:cxnSpLocks/>
          </p:cNvCxnSpPr>
          <p:nvPr/>
        </p:nvCxnSpPr>
        <p:spPr>
          <a:xfrm flipV="1">
            <a:off x="6378713" y="995663"/>
            <a:ext cx="4532774" cy="9121"/>
          </a:xfrm>
          <a:prstGeom prst="line">
            <a:avLst/>
          </a:prstGeom>
          <a:ln w="57150">
            <a:solidFill>
              <a:srgbClr val="68D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C47BEA-4CE6-3B82-ED74-4D8EB3A26BCE}"/>
              </a:ext>
            </a:extLst>
          </p:cNvPr>
          <p:cNvCxnSpPr>
            <a:cxnSpLocks/>
          </p:cNvCxnSpPr>
          <p:nvPr/>
        </p:nvCxnSpPr>
        <p:spPr>
          <a:xfrm>
            <a:off x="6378713" y="5856196"/>
            <a:ext cx="4163395" cy="0"/>
          </a:xfrm>
          <a:prstGeom prst="line">
            <a:avLst/>
          </a:prstGeom>
          <a:ln w="57150">
            <a:solidFill>
              <a:srgbClr val="68D2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 descr="A cartoon of a child wearing a uniform&#10;&#10;Description automatically generated">
            <a:extLst>
              <a:ext uri="{FF2B5EF4-FFF2-40B4-BE49-F238E27FC236}">
                <a16:creationId xmlns:a16="http://schemas.microsoft.com/office/drawing/2014/main" id="{9F126E63-A3C2-3C85-1299-76EDE12C26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8" t="11421" r="18491" b="9409"/>
          <a:stretch/>
        </p:blipFill>
        <p:spPr>
          <a:xfrm>
            <a:off x="10034336" y="932921"/>
            <a:ext cx="1747520" cy="5098317"/>
          </a:xfrm>
          <a:prstGeom prst="rect">
            <a:avLst/>
          </a:prstGeom>
        </p:spPr>
      </p:pic>
      <p:pic>
        <p:nvPicPr>
          <p:cNvPr id="26" name="Picture 2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547EBF6-E46C-00D2-C2B8-CC9A5DDC94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7" y="5919749"/>
            <a:ext cx="1643531" cy="9481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C8F040B-0CC6-D04A-4AD7-38687818E4D3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</p:spTree>
    <p:extLst>
      <p:ext uri="{BB962C8B-B14F-4D97-AF65-F5344CB8AC3E}">
        <p14:creationId xmlns:p14="http://schemas.microsoft.com/office/powerpoint/2010/main" val="343065776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3">
            <a:extLst>
              <a:ext uri="{FF2B5EF4-FFF2-40B4-BE49-F238E27FC236}">
                <a16:creationId xmlns:a16="http://schemas.microsoft.com/office/drawing/2014/main" id="{F97ADEE9-0F72-4DF0-88E8-91A224723E0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45432" y="1205993"/>
            <a:ext cx="5727031" cy="443641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/>
              <a:t>Add image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8234EF-8633-7FE5-C7CF-AE9D5ABBD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5048" y="1189048"/>
            <a:ext cx="5071942" cy="1475352"/>
          </a:xfrm>
        </p:spPr>
        <p:txBody>
          <a:bodyPr/>
          <a:lstStyle>
            <a:lvl1pPr algn="l">
              <a:defRPr b="1" i="0">
                <a:latin typeface="Circular Std Bold Italic" panose="020B0604020101020102" pitchFamily="34" charset="77"/>
                <a:cs typeface="Circular Std Bold Italic" panose="020B0604020101020102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7">
            <a:extLst>
              <a:ext uri="{FF2B5EF4-FFF2-40B4-BE49-F238E27FC236}">
                <a16:creationId xmlns:a16="http://schemas.microsoft.com/office/drawing/2014/main" id="{22CBF3A5-8B1A-716D-2489-997AD31958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35047" y="2785864"/>
            <a:ext cx="5071942" cy="315019"/>
          </a:xfrm>
        </p:spPr>
        <p:txBody>
          <a:bodyPr>
            <a:normAutofit/>
          </a:bodyPr>
          <a:lstStyle>
            <a:lvl1pPr marL="0" indent="0" algn="l">
              <a:buNone/>
              <a:defRPr lang="en-US" sz="1800" b="0" i="0" kern="1200" dirty="0">
                <a:solidFill>
                  <a:srgbClr val="333333"/>
                </a:solidFill>
                <a:latin typeface="Charles Modern Light" panose="020B0303040503020204" pitchFamily="34" charset="77"/>
                <a:ea typeface="+mn-ea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C6D148B-90FA-2AA2-6AA4-B310C37806B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35047" y="3258393"/>
            <a:ext cx="5071942" cy="2384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800" b="0" i="0">
                <a:solidFill>
                  <a:schemeClr val="bg2">
                    <a:lumMod val="25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392494D1-7E67-551A-6DD7-4577D89A01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A694D86-1FB1-286C-8C18-76A2CF7C765D}"/>
              </a:ext>
            </a:extLst>
          </p:cNvPr>
          <p:cNvSpPr/>
          <p:nvPr/>
        </p:nvSpPr>
        <p:spPr>
          <a:xfrm>
            <a:off x="685800" y="-1809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76EA27FA-F371-B5A2-7CB7-09FF75B91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58241"/>
            <a:ext cx="467187" cy="2789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CF3685-BA95-38FA-D130-9A54F36BE9A1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</p:spTree>
    <p:extLst>
      <p:ext uri="{BB962C8B-B14F-4D97-AF65-F5344CB8AC3E}">
        <p14:creationId xmlns:p14="http://schemas.microsoft.com/office/powerpoint/2010/main" val="15316879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3">
            <a:extLst>
              <a:ext uri="{FF2B5EF4-FFF2-40B4-BE49-F238E27FC236}">
                <a16:creationId xmlns:a16="http://schemas.microsoft.com/office/drawing/2014/main" id="{F97ADEE9-0F72-4DF0-88E8-91A224723E0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862913" y="1205993"/>
            <a:ext cx="5727031" cy="44364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Add image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C8234EF-8633-7FE5-C7CF-AE9D5ABBD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040" y="1189048"/>
            <a:ext cx="5071942" cy="1475352"/>
          </a:xfrm>
        </p:spPr>
        <p:txBody>
          <a:bodyPr/>
          <a:lstStyle>
            <a:lvl1pPr algn="l">
              <a:defRPr b="1" i="0">
                <a:latin typeface="Circular Std Bold Italic" panose="020B0604020101020102" pitchFamily="34" charset="77"/>
                <a:cs typeface="Circular Std Bold Italic" panose="020B0604020101020102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7">
            <a:extLst>
              <a:ext uri="{FF2B5EF4-FFF2-40B4-BE49-F238E27FC236}">
                <a16:creationId xmlns:a16="http://schemas.microsoft.com/office/drawing/2014/main" id="{22CBF3A5-8B1A-716D-2489-997AD31958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7039" y="2785864"/>
            <a:ext cx="5071942" cy="31501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rgbClr val="333333"/>
                </a:solidFill>
                <a:latin typeface="Charles Modern Light" panose="020B0303040503020204" pitchFamily="34" charset="77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C6D148B-90FA-2AA2-6AA4-B310C37806B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7039" y="3258393"/>
            <a:ext cx="5071942" cy="2384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800" b="0" i="0">
                <a:solidFill>
                  <a:schemeClr val="bg2">
                    <a:lumMod val="25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6E2215FD-44C2-0DFF-56A3-CD00A08F94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7D27F95-2B99-0EEB-517F-74D1D7E4B9B5}"/>
              </a:ext>
            </a:extLst>
          </p:cNvPr>
          <p:cNvSpPr/>
          <p:nvPr/>
        </p:nvSpPr>
        <p:spPr>
          <a:xfrm>
            <a:off x="685800" y="-1809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D7C3139C-0369-4C7D-ED40-0EE5E0C850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58241"/>
            <a:ext cx="467187" cy="2789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9736A11-F0C5-7CD5-90B7-CDE0A9651E9C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</p:spTree>
    <p:extLst>
      <p:ext uri="{BB962C8B-B14F-4D97-AF65-F5344CB8AC3E}">
        <p14:creationId xmlns:p14="http://schemas.microsoft.com/office/powerpoint/2010/main" val="180397641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arge Bar Layou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red tent with a fire in the woods&#10;&#10;Description automatically generated">
            <a:extLst>
              <a:ext uri="{FF2B5EF4-FFF2-40B4-BE49-F238E27FC236}">
                <a16:creationId xmlns:a16="http://schemas.microsoft.com/office/drawing/2014/main" id="{01574D8E-1119-348D-1B2D-97BAF0B60A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15" t="1898" r="8240"/>
          <a:stretch/>
        </p:blipFill>
        <p:spPr>
          <a:xfrm>
            <a:off x="0" y="-1"/>
            <a:ext cx="3009822" cy="686987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BE2D97A-B089-3A9F-9373-124E5F1536BA}"/>
              </a:ext>
            </a:extLst>
          </p:cNvPr>
          <p:cNvSpPr/>
          <p:nvPr/>
        </p:nvSpPr>
        <p:spPr>
          <a:xfrm>
            <a:off x="0" y="-11881"/>
            <a:ext cx="3009822" cy="6869874"/>
          </a:xfrm>
          <a:prstGeom prst="rect">
            <a:avLst/>
          </a:prstGeom>
          <a:solidFill>
            <a:srgbClr val="333333">
              <a:alpha val="5487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D72087-67C8-73E2-4675-CC4FADBFB94B}"/>
              </a:ext>
            </a:extLst>
          </p:cNvPr>
          <p:cNvSpPr/>
          <p:nvPr/>
        </p:nvSpPr>
        <p:spPr>
          <a:xfrm>
            <a:off x="685800" y="-10510"/>
            <a:ext cx="609444" cy="609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3915C7FC-9E1E-2BA1-4D9C-2672FA996C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4" t="18217" r="36696" b="29679"/>
          <a:stretch/>
        </p:blipFill>
        <p:spPr>
          <a:xfrm>
            <a:off x="758236" y="119016"/>
            <a:ext cx="489804" cy="31128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C119317-2444-1C4F-BD42-F71A5CBF90AF}"/>
              </a:ext>
            </a:extLst>
          </p:cNvPr>
          <p:cNvCxnSpPr>
            <a:cxnSpLocks/>
          </p:cNvCxnSpPr>
          <p:nvPr/>
        </p:nvCxnSpPr>
        <p:spPr>
          <a:xfrm>
            <a:off x="245627" y="1973928"/>
            <a:ext cx="251856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3C31ED-08A1-84B9-5257-2143E5FC97FB}"/>
              </a:ext>
            </a:extLst>
          </p:cNvPr>
          <p:cNvCxnSpPr>
            <a:cxnSpLocks/>
          </p:cNvCxnSpPr>
          <p:nvPr/>
        </p:nvCxnSpPr>
        <p:spPr>
          <a:xfrm>
            <a:off x="245627" y="5032982"/>
            <a:ext cx="251856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7FEE918-7C4C-89F5-F44B-D03EEAA78D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55975" y="1216025"/>
            <a:ext cx="8497888" cy="462756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A8C3E0-5567-A102-1B10-F4D2BA2D2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627" y="2592922"/>
            <a:ext cx="2518567" cy="1850777"/>
          </a:xfrm>
        </p:spPr>
        <p:txBody>
          <a:bodyPr>
            <a:normAutofit/>
          </a:bodyPr>
          <a:lstStyle>
            <a:lvl1pPr algn="ctr">
              <a:defRPr sz="4000" b="1" i="0">
                <a:solidFill>
                  <a:schemeClr val="bg1"/>
                </a:solidFill>
                <a:latin typeface="Circular Std Black Italic" panose="020B0604020101020102" pitchFamily="34" charset="77"/>
                <a:cs typeface="Circular Std Black Italic" panose="020B0604020101020102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AAD55B06-B36D-6602-296F-5FB859FF99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936789-24F1-E21D-965F-AD491F919EDA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</p:spTree>
    <p:extLst>
      <p:ext uri="{BB962C8B-B14F-4D97-AF65-F5344CB8AC3E}">
        <p14:creationId xmlns:p14="http://schemas.microsoft.com/office/powerpoint/2010/main" val="153251581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Bar Layou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5480D5-E3D5-186C-1135-C377DFC2A84D}"/>
              </a:ext>
            </a:extLst>
          </p:cNvPr>
          <p:cNvSpPr/>
          <p:nvPr userDrawn="1"/>
        </p:nvSpPr>
        <p:spPr>
          <a:xfrm>
            <a:off x="0" y="0"/>
            <a:ext cx="3009822" cy="6858946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8EC4A5-8812-7147-C01E-DAFE6889A266}"/>
              </a:ext>
            </a:extLst>
          </p:cNvPr>
          <p:cNvSpPr/>
          <p:nvPr userDrawn="1"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25D48E7E-0AFE-C85E-D299-26E3DDBB28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64367" y="160051"/>
            <a:ext cx="467187" cy="27899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C119317-2444-1C4F-BD42-F71A5CBF90AF}"/>
              </a:ext>
            </a:extLst>
          </p:cNvPr>
          <p:cNvCxnSpPr>
            <a:cxnSpLocks/>
          </p:cNvCxnSpPr>
          <p:nvPr userDrawn="1"/>
        </p:nvCxnSpPr>
        <p:spPr>
          <a:xfrm>
            <a:off x="245627" y="1973928"/>
            <a:ext cx="251856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DD72087-67C8-73E2-4675-CC4FADBFB94B}"/>
              </a:ext>
            </a:extLst>
          </p:cNvPr>
          <p:cNvSpPr/>
          <p:nvPr userDrawn="1"/>
        </p:nvSpPr>
        <p:spPr>
          <a:xfrm>
            <a:off x="685800" y="-10510"/>
            <a:ext cx="609444" cy="609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3915C7FC-9E1E-2BA1-4D9C-2672FA996C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4" t="18217" r="36696" b="29679"/>
          <a:stretch/>
        </p:blipFill>
        <p:spPr>
          <a:xfrm>
            <a:off x="758236" y="119016"/>
            <a:ext cx="489804" cy="311281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3C31ED-08A1-84B9-5257-2143E5FC97FB}"/>
              </a:ext>
            </a:extLst>
          </p:cNvPr>
          <p:cNvCxnSpPr>
            <a:cxnSpLocks/>
          </p:cNvCxnSpPr>
          <p:nvPr userDrawn="1"/>
        </p:nvCxnSpPr>
        <p:spPr>
          <a:xfrm>
            <a:off x="245627" y="5032982"/>
            <a:ext cx="251856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247D52B-0CFC-BEDC-E8B0-7690B277F4D3}"/>
              </a:ext>
            </a:extLst>
          </p:cNvPr>
          <p:cNvSpPr txBox="1"/>
          <p:nvPr userDrawn="1"/>
        </p:nvSpPr>
        <p:spPr>
          <a:xfrm>
            <a:off x="80179" y="6356350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534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A8C3E0-5567-A102-1B10-F4D2BA2D2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627" y="2592922"/>
            <a:ext cx="2518567" cy="1850777"/>
          </a:xfrm>
        </p:spPr>
        <p:txBody>
          <a:bodyPr>
            <a:normAutofit/>
          </a:bodyPr>
          <a:lstStyle>
            <a:lvl1pPr algn="ctr">
              <a:defRPr sz="4000">
                <a:solidFill>
                  <a:srgbClr val="333534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7FEE918-7C4C-89F5-F44B-D03EEAA78D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55975" y="1216025"/>
            <a:ext cx="8497888" cy="462756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3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563550CC-83C4-60E9-0732-E6AD20E4C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08460"/>
            <a:ext cx="1643530" cy="94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891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6B5C1C42-2613-FD53-C1E5-692F86F2339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685799" y="1432312"/>
            <a:ext cx="11119021" cy="341633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rgbClr val="333333"/>
                </a:solidFill>
                <a:latin typeface="Charles Modern Light" panose="020B03030405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5C1B00-AA1E-5341-AB55-A236321B5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678" y="762008"/>
            <a:ext cx="11119020" cy="677059"/>
          </a:xfrm>
        </p:spPr>
        <p:txBody>
          <a:bodyPr/>
          <a:lstStyle>
            <a:lvl1pPr algn="l">
              <a:defRPr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55FFC5B-BBAB-C183-F601-31C76D42D13E}"/>
              </a:ext>
            </a:extLst>
          </p:cNvPr>
          <p:cNvSpPr/>
          <p:nvPr/>
        </p:nvSpPr>
        <p:spPr>
          <a:xfrm>
            <a:off x="685800" y="-1809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38D25777-C739-CD19-B952-DE7758606D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58241"/>
            <a:ext cx="467187" cy="278991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525E1CE-B439-20CD-2D0F-10C99F94A7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5800" y="2274097"/>
            <a:ext cx="11118850" cy="3272627"/>
          </a:xfrm>
        </p:spPr>
        <p:txBody>
          <a:bodyPr/>
          <a:lstStyle>
            <a:lvl1pPr>
              <a:defRPr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  <a:lvl2pPr>
              <a:defRPr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2pPr>
            <a:lvl3pPr>
              <a:defRPr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3pPr>
            <a:lvl4pPr>
              <a:defRPr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4pPr>
            <a:lvl5pPr>
              <a:defRPr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24CD8388-4BF5-6150-6BC6-727C8FB10B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C7C33A0-6F47-B18E-C6E3-D2ECC98D4F80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3836D4E-49F6-DF49-5E2E-92B78FC147C0}"/>
              </a:ext>
            </a:extLst>
          </p:cNvPr>
          <p:cNvSpPr/>
          <p:nvPr userDrawn="1"/>
        </p:nvSpPr>
        <p:spPr>
          <a:xfrm>
            <a:off x="-9846" y="5973325"/>
            <a:ext cx="12206107" cy="8946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A415BC1-5385-4D7D-00AA-3908FCFFE5EC}"/>
              </a:ext>
            </a:extLst>
          </p:cNvPr>
          <p:cNvCxnSpPr>
            <a:cxnSpLocks/>
          </p:cNvCxnSpPr>
          <p:nvPr userDrawn="1"/>
        </p:nvCxnSpPr>
        <p:spPr>
          <a:xfrm flipH="1">
            <a:off x="-18178" y="5807279"/>
            <a:ext cx="12206042" cy="0"/>
          </a:xfrm>
          <a:prstGeom prst="line">
            <a:avLst/>
          </a:prstGeom>
          <a:ln w="2540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black background with red text&#10;&#10;Description automatically generated">
            <a:extLst>
              <a:ext uri="{FF2B5EF4-FFF2-40B4-BE49-F238E27FC236}">
                <a16:creationId xmlns:a16="http://schemas.microsoft.com/office/drawing/2014/main" id="{DA3480F0-49D2-278B-0413-10B4347E5E3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337" y="5929688"/>
            <a:ext cx="1643531" cy="94819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E3861BD-DC9A-C3E9-8620-823A6066AC55}"/>
              </a:ext>
            </a:extLst>
          </p:cNvPr>
          <p:cNvSpPr txBox="1"/>
          <p:nvPr userDrawn="1"/>
        </p:nvSpPr>
        <p:spPr>
          <a:xfrm>
            <a:off x="70333" y="6367658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A30A86A-7172-15DB-EA5A-2D5DA83124AD}"/>
              </a:ext>
            </a:extLst>
          </p:cNvPr>
          <p:cNvGrpSpPr/>
          <p:nvPr userDrawn="1"/>
        </p:nvGrpSpPr>
        <p:grpSpPr>
          <a:xfrm>
            <a:off x="-31533" y="5799845"/>
            <a:ext cx="12237575" cy="6857999"/>
            <a:chOff x="-31533" y="-404445"/>
            <a:chExt cx="12237575" cy="685799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667AF29-009E-6904-C40C-C47F568CCA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alphaModFix amt="36000"/>
            </a:blip>
            <a:srcRect l="1717" r="1531"/>
            <a:stretch/>
          </p:blipFill>
          <p:spPr>
            <a:xfrm>
              <a:off x="-31533" y="-404445"/>
              <a:ext cx="8294051" cy="685799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F1CF1DC-4541-FDFA-4F1A-EC0F537D07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alphaModFix amt="36000"/>
            </a:blip>
            <a:srcRect l="1327" r="52671"/>
            <a:stretch/>
          </p:blipFill>
          <p:spPr>
            <a:xfrm>
              <a:off x="8262519" y="-404445"/>
              <a:ext cx="3943523" cy="68579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463196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Large Bar Layou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hild speaking at a podium&#10;&#10;Description automatically generated">
            <a:extLst>
              <a:ext uri="{FF2B5EF4-FFF2-40B4-BE49-F238E27FC236}">
                <a16:creationId xmlns:a16="http://schemas.microsoft.com/office/drawing/2014/main" id="{E90C9A5D-6F55-85A3-9428-D0D82F101A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9" t="1988" r="29147" b="2619"/>
          <a:stretch/>
        </p:blipFill>
        <p:spPr>
          <a:xfrm>
            <a:off x="3763" y="-39640"/>
            <a:ext cx="3006060" cy="690595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BE2D97A-B089-3A9F-9373-124E5F1536BA}"/>
              </a:ext>
            </a:extLst>
          </p:cNvPr>
          <p:cNvSpPr/>
          <p:nvPr/>
        </p:nvSpPr>
        <p:spPr>
          <a:xfrm>
            <a:off x="0" y="-11881"/>
            <a:ext cx="3009822" cy="6869874"/>
          </a:xfrm>
          <a:prstGeom prst="rect">
            <a:avLst/>
          </a:prstGeom>
          <a:solidFill>
            <a:srgbClr val="333333">
              <a:alpha val="5487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D72087-67C8-73E2-4675-CC4FADBFB94B}"/>
              </a:ext>
            </a:extLst>
          </p:cNvPr>
          <p:cNvSpPr/>
          <p:nvPr/>
        </p:nvSpPr>
        <p:spPr>
          <a:xfrm>
            <a:off x="685800" y="-10510"/>
            <a:ext cx="609444" cy="609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3915C7FC-9E1E-2BA1-4D9C-2672FA996C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4" t="18217" r="36696" b="29679"/>
          <a:stretch/>
        </p:blipFill>
        <p:spPr>
          <a:xfrm>
            <a:off x="758236" y="119016"/>
            <a:ext cx="489804" cy="31128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C119317-2444-1C4F-BD42-F71A5CBF90AF}"/>
              </a:ext>
            </a:extLst>
          </p:cNvPr>
          <p:cNvCxnSpPr>
            <a:cxnSpLocks/>
          </p:cNvCxnSpPr>
          <p:nvPr/>
        </p:nvCxnSpPr>
        <p:spPr>
          <a:xfrm>
            <a:off x="245627" y="1973928"/>
            <a:ext cx="251856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3C31ED-08A1-84B9-5257-2143E5FC97FB}"/>
              </a:ext>
            </a:extLst>
          </p:cNvPr>
          <p:cNvCxnSpPr>
            <a:cxnSpLocks/>
          </p:cNvCxnSpPr>
          <p:nvPr/>
        </p:nvCxnSpPr>
        <p:spPr>
          <a:xfrm>
            <a:off x="245627" y="5032982"/>
            <a:ext cx="251856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7FEE918-7C4C-89F5-F44B-D03EEAA78D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55975" y="1216025"/>
            <a:ext cx="8497888" cy="462756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A8C3E0-5567-A102-1B10-F4D2BA2D2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627" y="2592922"/>
            <a:ext cx="2518567" cy="1850777"/>
          </a:xfrm>
        </p:spPr>
        <p:txBody>
          <a:bodyPr>
            <a:normAutofit/>
          </a:bodyPr>
          <a:lstStyle>
            <a:lvl1pPr algn="ctr">
              <a:defRPr sz="4000" b="1" i="0">
                <a:solidFill>
                  <a:schemeClr val="bg1"/>
                </a:solidFill>
                <a:latin typeface="Circular Std Black Italic" panose="020B0604020101020102" pitchFamily="34" charset="77"/>
                <a:cs typeface="Circular Std Black Italic" panose="020B0604020101020102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AAD55B06-B36D-6602-296F-5FB859FF99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936789-24F1-E21D-965F-AD491F919EDA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</p:spTree>
    <p:extLst>
      <p:ext uri="{BB962C8B-B14F-4D97-AF65-F5344CB8AC3E}">
        <p14:creationId xmlns:p14="http://schemas.microsoft.com/office/powerpoint/2010/main" val="53642536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arge Bar Layou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artoon of a forest&#10;&#10;Description automatically generated">
            <a:extLst>
              <a:ext uri="{FF2B5EF4-FFF2-40B4-BE49-F238E27FC236}">
                <a16:creationId xmlns:a16="http://schemas.microsoft.com/office/drawing/2014/main" id="{4552451B-28F0-C78E-8CFB-306339E232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0" r="49796"/>
          <a:stretch/>
        </p:blipFill>
        <p:spPr>
          <a:xfrm>
            <a:off x="9182178" y="0"/>
            <a:ext cx="3009822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85480D5-E3D5-186C-1135-C377DFC2A84D}"/>
              </a:ext>
            </a:extLst>
          </p:cNvPr>
          <p:cNvSpPr/>
          <p:nvPr/>
        </p:nvSpPr>
        <p:spPr>
          <a:xfrm>
            <a:off x="9182178" y="0"/>
            <a:ext cx="3009822" cy="6858946"/>
          </a:xfrm>
          <a:prstGeom prst="rect">
            <a:avLst/>
          </a:prstGeom>
          <a:solidFill>
            <a:srgbClr val="333333">
              <a:alpha val="546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C119317-2444-1C4F-BD42-F71A5CBF90AF}"/>
              </a:ext>
            </a:extLst>
          </p:cNvPr>
          <p:cNvCxnSpPr>
            <a:cxnSpLocks/>
          </p:cNvCxnSpPr>
          <p:nvPr/>
        </p:nvCxnSpPr>
        <p:spPr>
          <a:xfrm>
            <a:off x="9427805" y="1973928"/>
            <a:ext cx="251856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3C31ED-08A1-84B9-5257-2143E5FC97FB}"/>
              </a:ext>
            </a:extLst>
          </p:cNvPr>
          <p:cNvCxnSpPr>
            <a:cxnSpLocks/>
          </p:cNvCxnSpPr>
          <p:nvPr/>
        </p:nvCxnSpPr>
        <p:spPr>
          <a:xfrm>
            <a:off x="9427805" y="5032982"/>
            <a:ext cx="2518567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247D52B-0CFC-BEDC-E8B0-7690B277F4D3}"/>
              </a:ext>
            </a:extLst>
          </p:cNvPr>
          <p:cNvSpPr txBox="1"/>
          <p:nvPr/>
        </p:nvSpPr>
        <p:spPr>
          <a:xfrm>
            <a:off x="80179" y="6356350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Charles Modern Light" panose="020B0303040503020204" pitchFamily="34" charset="77"/>
              </a:rPr>
              <a:t>WWW. SCOUTCLINICAL.COM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A8C3E0-5567-A102-1B10-F4D2BA2D2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7805" y="2592922"/>
            <a:ext cx="2518567" cy="1850777"/>
          </a:xfrm>
        </p:spPr>
        <p:txBody>
          <a:bodyPr>
            <a:normAutofit/>
          </a:bodyPr>
          <a:lstStyle>
            <a:lvl1pPr algn="ctr">
              <a:defRPr sz="4000" b="1" i="0">
                <a:solidFill>
                  <a:schemeClr val="bg1"/>
                </a:solidFill>
                <a:latin typeface="Circular Std Black Italic" panose="020B0604020101020102" pitchFamily="34" charset="77"/>
                <a:cs typeface="Circular Std Black Italic" panose="020B0604020101020102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773C581-3E1E-4175-1BFA-5A2836694F71}"/>
              </a:ext>
            </a:extLst>
          </p:cNvPr>
          <p:cNvSpPr/>
          <p:nvPr/>
        </p:nvSpPr>
        <p:spPr>
          <a:xfrm>
            <a:off x="685800" y="-1809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Logo&#10;&#10;Description automatically generated">
            <a:extLst>
              <a:ext uri="{FF2B5EF4-FFF2-40B4-BE49-F238E27FC236}">
                <a16:creationId xmlns:a16="http://schemas.microsoft.com/office/drawing/2014/main" id="{5E3D5DB2-979D-73F1-C825-D1716950CF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58241"/>
            <a:ext cx="467187" cy="278991"/>
          </a:xfrm>
          <a:prstGeom prst="rect">
            <a:avLst/>
          </a:prstGeom>
        </p:spPr>
      </p:pic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45F1257D-2CA1-55B3-6058-DDE972E902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8662" y="1467694"/>
            <a:ext cx="8497888" cy="462756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0C84E13-B3DB-95AD-F4D4-961AE386A4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7" y="5919749"/>
            <a:ext cx="1643531" cy="9481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11E809-EE9B-38D0-F578-C89107A2B312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</p:spTree>
    <p:extLst>
      <p:ext uri="{BB962C8B-B14F-4D97-AF65-F5344CB8AC3E}">
        <p14:creationId xmlns:p14="http://schemas.microsoft.com/office/powerpoint/2010/main" val="200023999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226BE0F-43DD-F7DB-FF53-9C03F5BC0D74}"/>
              </a:ext>
            </a:extLst>
          </p:cNvPr>
          <p:cNvSpPr/>
          <p:nvPr/>
        </p:nvSpPr>
        <p:spPr>
          <a:xfrm>
            <a:off x="9560984" y="0"/>
            <a:ext cx="263444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4F6E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129D5B7-CF90-BC15-EEEC-F1EE43B803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3486" y="779360"/>
            <a:ext cx="8549268" cy="649146"/>
          </a:xfrm>
        </p:spPr>
        <p:txBody>
          <a:bodyPr>
            <a:normAutofit/>
          </a:bodyPr>
          <a:lstStyle>
            <a:lvl1pPr marL="0" indent="0" algn="l">
              <a:buNone/>
              <a:defRPr sz="4400" b="1" i="0">
                <a:solidFill>
                  <a:srgbClr val="333333"/>
                </a:solidFill>
                <a:latin typeface="Circular Std Bold" panose="020B0604020101020102" pitchFamily="34" charset="77"/>
                <a:cs typeface="Circular Std Bold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7563B013-8913-878F-995B-306BD9051A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3486" y="1428506"/>
            <a:ext cx="8549268" cy="333160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b="0" i="0" kern="1200" dirty="0">
                <a:solidFill>
                  <a:srgbClr val="333333"/>
                </a:solidFill>
                <a:latin typeface="Charles Modern Light" panose="020B0303040503020204" pitchFamily="34" charset="77"/>
                <a:ea typeface="+mn-ea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09E4ED8-5EEC-7D51-6B75-F94D3AFF14C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23486" y="2115465"/>
            <a:ext cx="8549268" cy="4060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800" b="0" i="0">
                <a:solidFill>
                  <a:srgbClr val="333333"/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1297B7D-30B1-FC3C-2AEC-111E07AAF8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7" y="5919749"/>
            <a:ext cx="1643531" cy="9481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2C508C5-010A-2A7D-0A6F-FCF7ABE9D21B}"/>
              </a:ext>
            </a:extLst>
          </p:cNvPr>
          <p:cNvSpPr/>
          <p:nvPr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3DEC504E-4AB6-6B3D-8A27-57BF6AC44D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00BE1C2-A515-D927-BA50-028D2D48662A}"/>
              </a:ext>
            </a:extLst>
          </p:cNvPr>
          <p:cNvSpPr/>
          <p:nvPr/>
        </p:nvSpPr>
        <p:spPr>
          <a:xfrm>
            <a:off x="685800" y="1"/>
            <a:ext cx="599090" cy="599090"/>
          </a:xfrm>
          <a:prstGeom prst="rect">
            <a:avLst/>
          </a:prstGeom>
          <a:solidFill>
            <a:srgbClr val="68D2DF"/>
          </a:solidFill>
          <a:ln>
            <a:solidFill>
              <a:srgbClr val="68D2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8EA28F9A-5B3C-BCEE-A3AC-935BF416AE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751752" y="160051"/>
            <a:ext cx="467187" cy="2789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795F25-EFDE-FB8B-0E11-1DC24E6CFEF7}"/>
              </a:ext>
            </a:extLst>
          </p:cNvPr>
          <p:cNvSpPr txBox="1"/>
          <p:nvPr/>
        </p:nvSpPr>
        <p:spPr>
          <a:xfrm>
            <a:off x="80179" y="6357719"/>
            <a:ext cx="263444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rgbClr val="333333"/>
                </a:solidFill>
                <a:latin typeface="Charles Modern Light" panose="020B0303040503020204" pitchFamily="34" charset="77"/>
              </a:rPr>
              <a:t>WWW.SCOUTCLINICAL.COM</a:t>
            </a:r>
          </a:p>
        </p:txBody>
      </p:sp>
    </p:spTree>
    <p:extLst>
      <p:ext uri="{BB962C8B-B14F-4D97-AF65-F5344CB8AC3E}">
        <p14:creationId xmlns:p14="http://schemas.microsoft.com/office/powerpoint/2010/main" val="224451902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84945A1-4B6D-EEAC-1A87-8DF7F4B565F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75502" y="3793255"/>
            <a:ext cx="5071942" cy="180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800" b="0" i="0">
                <a:solidFill>
                  <a:schemeClr val="bg2">
                    <a:lumMod val="25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A475309-A8FF-B7D4-E519-E06E963329CE}"/>
              </a:ext>
            </a:extLst>
          </p:cNvPr>
          <p:cNvSpPr>
            <a:spLocks noGrp="1"/>
          </p:cNvSpPr>
          <p:nvPr>
            <p:ph idx="22" hasCustomPrompt="1"/>
          </p:nvPr>
        </p:nvSpPr>
        <p:spPr>
          <a:xfrm>
            <a:off x="6760086" y="3353100"/>
            <a:ext cx="5071942" cy="2249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400" b="0" i="0">
                <a:solidFill>
                  <a:schemeClr val="bg2">
                    <a:lumMod val="25000"/>
                  </a:schemeClr>
                </a:solidFill>
                <a:latin typeface="Circular Std Book Italic" panose="020B0604020101020102" pitchFamily="34" charset="77"/>
                <a:cs typeface="Circular Std Book Italic" panose="020B0604020101020102" pitchFamily="34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EE91828-2CE9-4CF5-F525-15300561E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0086" y="1989971"/>
            <a:ext cx="5071942" cy="1250185"/>
          </a:xfrm>
        </p:spPr>
        <p:txBody>
          <a:bodyPr/>
          <a:lstStyle>
            <a:lvl1pPr algn="l">
              <a:defRPr b="1" i="0">
                <a:latin typeface="Circular Std Bold Italic" panose="020B0604020101020102" pitchFamily="34" charset="77"/>
                <a:cs typeface="Circular Std Bold Italic" panose="020B0604020101020102" pitchFamily="34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27">
            <a:extLst>
              <a:ext uri="{FF2B5EF4-FFF2-40B4-BE49-F238E27FC236}">
                <a16:creationId xmlns:a16="http://schemas.microsoft.com/office/drawing/2014/main" id="{1A8A00CB-5143-3134-FDB8-33194BBD764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61993" y="1586557"/>
            <a:ext cx="5071942" cy="315019"/>
          </a:xfrm>
        </p:spPr>
        <p:txBody>
          <a:bodyPr>
            <a:normAutofit/>
          </a:bodyPr>
          <a:lstStyle>
            <a:lvl1pPr marL="0" indent="0" algn="l">
              <a:buNone/>
              <a:defRPr sz="1400" b="0" i="0">
                <a:solidFill>
                  <a:srgbClr val="333333"/>
                </a:solidFill>
                <a:latin typeface="Charles Modern Light" panose="020B0303040503020204" pitchFamily="34" charset="77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pic>
        <p:nvPicPr>
          <p:cNvPr id="3" name="Picture 2" descr="A child scout holding a flag&#10;&#10;Description automatically generated with low confidence">
            <a:extLst>
              <a:ext uri="{FF2B5EF4-FFF2-40B4-BE49-F238E27FC236}">
                <a16:creationId xmlns:a16="http://schemas.microsoft.com/office/drawing/2014/main" id="{98901316-1ACF-F4CA-3B8B-41676A1055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06196" cy="687948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23DF718-DD8E-F9E7-72AD-0A7396FCDB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5" t="40423" r="67433" b="32277"/>
          <a:stretch/>
        </p:blipFill>
        <p:spPr>
          <a:xfrm>
            <a:off x="3547962" y="1603514"/>
            <a:ext cx="1004648" cy="599948"/>
          </a:xfrm>
          <a:prstGeom prst="rect">
            <a:avLst/>
          </a:prstGeom>
        </p:spPr>
      </p:pic>
      <p:pic>
        <p:nvPicPr>
          <p:cNvPr id="9" name="Picture 8" descr="A logo with a black background&#10;&#10;Description automatically generated">
            <a:extLst>
              <a:ext uri="{FF2B5EF4-FFF2-40B4-BE49-F238E27FC236}">
                <a16:creationId xmlns:a16="http://schemas.microsoft.com/office/drawing/2014/main" id="{A02D9396-17DC-651E-C545-676A2BE10E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48" y="5919749"/>
            <a:ext cx="1643530" cy="94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43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oleObject" Target="../embeddings/oleObject1.bin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ags" Target="../tags/tag2.xml"/><Relationship Id="rId40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10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95.xml"/><Relationship Id="rId18" Type="http://schemas.openxmlformats.org/officeDocument/2006/relationships/slideLayout" Target="../slideLayouts/slideLayout300.xml"/><Relationship Id="rId26" Type="http://schemas.openxmlformats.org/officeDocument/2006/relationships/slideLayout" Target="../slideLayouts/slideLayout308.xml"/><Relationship Id="rId39" Type="http://schemas.openxmlformats.org/officeDocument/2006/relationships/slideLayout" Target="../slideLayouts/slideLayout321.xml"/><Relationship Id="rId21" Type="http://schemas.openxmlformats.org/officeDocument/2006/relationships/slideLayout" Target="../slideLayouts/slideLayout303.xml"/><Relationship Id="rId34" Type="http://schemas.openxmlformats.org/officeDocument/2006/relationships/slideLayout" Target="../slideLayouts/slideLayout316.xml"/><Relationship Id="rId42" Type="http://schemas.openxmlformats.org/officeDocument/2006/relationships/slideLayout" Target="../slideLayouts/slideLayout324.xml"/><Relationship Id="rId47" Type="http://schemas.openxmlformats.org/officeDocument/2006/relationships/oleObject" Target="../embeddings/oleObject12.bin"/><Relationship Id="rId7" Type="http://schemas.openxmlformats.org/officeDocument/2006/relationships/slideLayout" Target="../slideLayouts/slideLayout289.xml"/><Relationship Id="rId2" Type="http://schemas.openxmlformats.org/officeDocument/2006/relationships/slideLayout" Target="../slideLayouts/slideLayout284.xml"/><Relationship Id="rId16" Type="http://schemas.openxmlformats.org/officeDocument/2006/relationships/slideLayout" Target="../slideLayouts/slideLayout298.xml"/><Relationship Id="rId29" Type="http://schemas.openxmlformats.org/officeDocument/2006/relationships/slideLayout" Target="../slideLayouts/slideLayout311.xml"/><Relationship Id="rId1" Type="http://schemas.openxmlformats.org/officeDocument/2006/relationships/slideLayout" Target="../slideLayouts/slideLayout283.xml"/><Relationship Id="rId6" Type="http://schemas.openxmlformats.org/officeDocument/2006/relationships/slideLayout" Target="../slideLayouts/slideLayout288.xml"/><Relationship Id="rId11" Type="http://schemas.openxmlformats.org/officeDocument/2006/relationships/slideLayout" Target="../slideLayouts/slideLayout293.xml"/><Relationship Id="rId24" Type="http://schemas.openxmlformats.org/officeDocument/2006/relationships/slideLayout" Target="../slideLayouts/slideLayout306.xml"/><Relationship Id="rId32" Type="http://schemas.openxmlformats.org/officeDocument/2006/relationships/slideLayout" Target="../slideLayouts/slideLayout314.xml"/><Relationship Id="rId37" Type="http://schemas.openxmlformats.org/officeDocument/2006/relationships/slideLayout" Target="../slideLayouts/slideLayout319.xml"/><Relationship Id="rId40" Type="http://schemas.openxmlformats.org/officeDocument/2006/relationships/slideLayout" Target="../slideLayouts/slideLayout322.xml"/><Relationship Id="rId45" Type="http://schemas.openxmlformats.org/officeDocument/2006/relationships/tags" Target="../tags/tag45.xml"/><Relationship Id="rId5" Type="http://schemas.openxmlformats.org/officeDocument/2006/relationships/slideLayout" Target="../slideLayouts/slideLayout287.xml"/><Relationship Id="rId15" Type="http://schemas.openxmlformats.org/officeDocument/2006/relationships/slideLayout" Target="../slideLayouts/slideLayout297.xml"/><Relationship Id="rId23" Type="http://schemas.openxmlformats.org/officeDocument/2006/relationships/slideLayout" Target="../slideLayouts/slideLayout305.xml"/><Relationship Id="rId28" Type="http://schemas.openxmlformats.org/officeDocument/2006/relationships/slideLayout" Target="../slideLayouts/slideLayout310.xml"/><Relationship Id="rId36" Type="http://schemas.openxmlformats.org/officeDocument/2006/relationships/slideLayout" Target="../slideLayouts/slideLayout318.xml"/><Relationship Id="rId10" Type="http://schemas.openxmlformats.org/officeDocument/2006/relationships/slideLayout" Target="../slideLayouts/slideLayout292.xml"/><Relationship Id="rId19" Type="http://schemas.openxmlformats.org/officeDocument/2006/relationships/slideLayout" Target="../slideLayouts/slideLayout301.xml"/><Relationship Id="rId31" Type="http://schemas.openxmlformats.org/officeDocument/2006/relationships/slideLayout" Target="../slideLayouts/slideLayout313.xml"/><Relationship Id="rId44" Type="http://schemas.openxmlformats.org/officeDocument/2006/relationships/theme" Target="../theme/theme10.xml"/><Relationship Id="rId4" Type="http://schemas.openxmlformats.org/officeDocument/2006/relationships/slideLayout" Target="../slideLayouts/slideLayout286.xml"/><Relationship Id="rId9" Type="http://schemas.openxmlformats.org/officeDocument/2006/relationships/slideLayout" Target="../slideLayouts/slideLayout291.xml"/><Relationship Id="rId14" Type="http://schemas.openxmlformats.org/officeDocument/2006/relationships/slideLayout" Target="../slideLayouts/slideLayout296.xml"/><Relationship Id="rId22" Type="http://schemas.openxmlformats.org/officeDocument/2006/relationships/slideLayout" Target="../slideLayouts/slideLayout304.xml"/><Relationship Id="rId27" Type="http://schemas.openxmlformats.org/officeDocument/2006/relationships/slideLayout" Target="../slideLayouts/slideLayout309.xml"/><Relationship Id="rId30" Type="http://schemas.openxmlformats.org/officeDocument/2006/relationships/slideLayout" Target="../slideLayouts/slideLayout312.xml"/><Relationship Id="rId35" Type="http://schemas.openxmlformats.org/officeDocument/2006/relationships/slideLayout" Target="../slideLayouts/slideLayout317.xml"/><Relationship Id="rId43" Type="http://schemas.openxmlformats.org/officeDocument/2006/relationships/slideLayout" Target="../slideLayouts/slideLayout325.xml"/><Relationship Id="rId48" Type="http://schemas.openxmlformats.org/officeDocument/2006/relationships/image" Target="../media/image1.emf"/><Relationship Id="rId8" Type="http://schemas.openxmlformats.org/officeDocument/2006/relationships/slideLayout" Target="../slideLayouts/slideLayout290.xml"/><Relationship Id="rId3" Type="http://schemas.openxmlformats.org/officeDocument/2006/relationships/slideLayout" Target="../slideLayouts/slideLayout285.xml"/><Relationship Id="rId12" Type="http://schemas.openxmlformats.org/officeDocument/2006/relationships/slideLayout" Target="../slideLayouts/slideLayout294.xml"/><Relationship Id="rId17" Type="http://schemas.openxmlformats.org/officeDocument/2006/relationships/slideLayout" Target="../slideLayouts/slideLayout299.xml"/><Relationship Id="rId25" Type="http://schemas.openxmlformats.org/officeDocument/2006/relationships/slideLayout" Target="../slideLayouts/slideLayout307.xml"/><Relationship Id="rId33" Type="http://schemas.openxmlformats.org/officeDocument/2006/relationships/slideLayout" Target="../slideLayouts/slideLayout315.xml"/><Relationship Id="rId38" Type="http://schemas.openxmlformats.org/officeDocument/2006/relationships/slideLayout" Target="../slideLayouts/slideLayout320.xml"/><Relationship Id="rId46" Type="http://schemas.openxmlformats.org/officeDocument/2006/relationships/tags" Target="../tags/tag46.xml"/><Relationship Id="rId20" Type="http://schemas.openxmlformats.org/officeDocument/2006/relationships/slideLayout" Target="../slideLayouts/slideLayout302.xml"/><Relationship Id="rId41" Type="http://schemas.openxmlformats.org/officeDocument/2006/relationships/slideLayout" Target="../slideLayouts/slideLayout32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61.xml"/><Relationship Id="rId3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56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60.xml"/><Relationship Id="rId33" Type="http://schemas.openxmlformats.org/officeDocument/2006/relationships/image" Target="../media/image1.emf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32" Type="http://schemas.openxmlformats.org/officeDocument/2006/relationships/oleObject" Target="../embeddings/oleObject1.bin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31" Type="http://schemas.openxmlformats.org/officeDocument/2006/relationships/tags" Target="../tags/tag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Relationship Id="rId27" Type="http://schemas.openxmlformats.org/officeDocument/2006/relationships/slideLayout" Target="../slideLayouts/slideLayout62.xml"/><Relationship Id="rId30" Type="http://schemas.openxmlformats.org/officeDocument/2006/relationships/tags" Target="../tags/tag4.xml"/><Relationship Id="rId8" Type="http://schemas.openxmlformats.org/officeDocument/2006/relationships/slideLayout" Target="../slideLayouts/slideLayout4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81.xml"/><Relationship Id="rId26" Type="http://schemas.openxmlformats.org/officeDocument/2006/relationships/tags" Target="../tags/tag19.xml"/><Relationship Id="rId3" Type="http://schemas.openxmlformats.org/officeDocument/2006/relationships/slideLayout" Target="../slideLayouts/slideLayout66.xml"/><Relationship Id="rId21" Type="http://schemas.openxmlformats.org/officeDocument/2006/relationships/slideLayout" Target="../slideLayouts/slideLayout84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80.xml"/><Relationship Id="rId25" Type="http://schemas.openxmlformats.org/officeDocument/2006/relationships/tags" Target="../tags/tag18.xml"/><Relationship Id="rId2" Type="http://schemas.openxmlformats.org/officeDocument/2006/relationships/slideLayout" Target="../slideLayouts/slideLayout65.xml"/><Relationship Id="rId16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83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78.xml"/><Relationship Id="rId23" Type="http://schemas.openxmlformats.org/officeDocument/2006/relationships/slideLayout" Target="../slideLayouts/slideLayout86.xml"/><Relationship Id="rId28" Type="http://schemas.openxmlformats.org/officeDocument/2006/relationships/image" Target="../media/image1.emf"/><Relationship Id="rId10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82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85.xml"/><Relationship Id="rId27" Type="http://schemas.openxmlformats.org/officeDocument/2006/relationships/oleObject" Target="../embeddings/oleObject5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18" Type="http://schemas.openxmlformats.org/officeDocument/2006/relationships/slideLayout" Target="../slideLayouts/slideLayout104.xml"/><Relationship Id="rId26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89.xml"/><Relationship Id="rId21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17" Type="http://schemas.openxmlformats.org/officeDocument/2006/relationships/slideLayout" Target="../slideLayouts/slideLayout103.xml"/><Relationship Id="rId25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102.xml"/><Relationship Id="rId20" Type="http://schemas.openxmlformats.org/officeDocument/2006/relationships/slideLayout" Target="../slideLayouts/slideLayout106.xml"/><Relationship Id="rId29" Type="http://schemas.openxmlformats.org/officeDocument/2006/relationships/theme" Target="../theme/theme4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24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9.xml"/><Relationship Id="rId28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96.xml"/><Relationship Id="rId19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Relationship Id="rId22" Type="http://schemas.openxmlformats.org/officeDocument/2006/relationships/slideLayout" Target="../slideLayouts/slideLayout108.xml"/><Relationship Id="rId27" Type="http://schemas.openxmlformats.org/officeDocument/2006/relationships/slideLayout" Target="../slideLayouts/slideLayout11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18" Type="http://schemas.openxmlformats.org/officeDocument/2006/relationships/slideLayout" Target="../slideLayouts/slideLayout132.xml"/><Relationship Id="rId26" Type="http://schemas.openxmlformats.org/officeDocument/2006/relationships/theme" Target="../theme/theme5.xml"/><Relationship Id="rId3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17" Type="http://schemas.openxmlformats.org/officeDocument/2006/relationships/slideLayout" Target="../slideLayouts/slideLayout131.xml"/><Relationship Id="rId25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30.xml"/><Relationship Id="rId20" Type="http://schemas.openxmlformats.org/officeDocument/2006/relationships/slideLayout" Target="../slideLayouts/slideLayout134.xml"/><Relationship Id="rId29" Type="http://schemas.openxmlformats.org/officeDocument/2006/relationships/image" Target="../media/image1.emf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24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19.xml"/><Relationship Id="rId15" Type="http://schemas.openxmlformats.org/officeDocument/2006/relationships/slideLayout" Target="../slideLayouts/slideLayout129.xml"/><Relationship Id="rId23" Type="http://schemas.openxmlformats.org/officeDocument/2006/relationships/slideLayout" Target="../slideLayouts/slideLayout137.xml"/><Relationship Id="rId28" Type="http://schemas.openxmlformats.org/officeDocument/2006/relationships/oleObject" Target="../embeddings/oleObject7.bin"/><Relationship Id="rId10" Type="http://schemas.openxmlformats.org/officeDocument/2006/relationships/slideLayout" Target="../slideLayouts/slideLayout124.xml"/><Relationship Id="rId19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slideLayout" Target="../slideLayouts/slideLayout128.xml"/><Relationship Id="rId22" Type="http://schemas.openxmlformats.org/officeDocument/2006/relationships/slideLayout" Target="../slideLayouts/slideLayout136.xml"/><Relationship Id="rId27" Type="http://schemas.openxmlformats.org/officeDocument/2006/relationships/tags" Target="../tags/tag22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52.xml"/><Relationship Id="rId18" Type="http://schemas.openxmlformats.org/officeDocument/2006/relationships/slideLayout" Target="../slideLayouts/slideLayout157.xml"/><Relationship Id="rId26" Type="http://schemas.openxmlformats.org/officeDocument/2006/relationships/slideLayout" Target="../slideLayouts/slideLayout165.xml"/><Relationship Id="rId21" Type="http://schemas.openxmlformats.org/officeDocument/2006/relationships/slideLayout" Target="../slideLayouts/slideLayout160.xml"/><Relationship Id="rId34" Type="http://schemas.openxmlformats.org/officeDocument/2006/relationships/theme" Target="../theme/theme6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17" Type="http://schemas.openxmlformats.org/officeDocument/2006/relationships/slideLayout" Target="../slideLayouts/slideLayout156.xml"/><Relationship Id="rId25" Type="http://schemas.openxmlformats.org/officeDocument/2006/relationships/slideLayout" Target="../slideLayouts/slideLayout164.xml"/><Relationship Id="rId33" Type="http://schemas.openxmlformats.org/officeDocument/2006/relationships/slideLayout" Target="../slideLayouts/slideLayout172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141.xml"/><Relationship Id="rId16" Type="http://schemas.openxmlformats.org/officeDocument/2006/relationships/slideLayout" Target="../slideLayouts/slideLayout155.xml"/><Relationship Id="rId20" Type="http://schemas.openxmlformats.org/officeDocument/2006/relationships/slideLayout" Target="../slideLayouts/slideLayout159.xml"/><Relationship Id="rId29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24" Type="http://schemas.openxmlformats.org/officeDocument/2006/relationships/slideLayout" Target="../slideLayouts/slideLayout163.xml"/><Relationship Id="rId32" Type="http://schemas.openxmlformats.org/officeDocument/2006/relationships/slideLayout" Target="../slideLayouts/slideLayout171.xml"/><Relationship Id="rId37" Type="http://schemas.openxmlformats.org/officeDocument/2006/relationships/oleObject" Target="../embeddings/oleObject8.bin"/><Relationship Id="rId5" Type="http://schemas.openxmlformats.org/officeDocument/2006/relationships/slideLayout" Target="../slideLayouts/slideLayout144.xml"/><Relationship Id="rId15" Type="http://schemas.openxmlformats.org/officeDocument/2006/relationships/slideLayout" Target="../slideLayouts/slideLayout154.xml"/><Relationship Id="rId23" Type="http://schemas.openxmlformats.org/officeDocument/2006/relationships/slideLayout" Target="../slideLayouts/slideLayout162.xml"/><Relationship Id="rId28" Type="http://schemas.openxmlformats.org/officeDocument/2006/relationships/slideLayout" Target="../slideLayouts/slideLayout167.xml"/><Relationship Id="rId36" Type="http://schemas.openxmlformats.org/officeDocument/2006/relationships/tags" Target="../tags/tag24.xml"/><Relationship Id="rId10" Type="http://schemas.openxmlformats.org/officeDocument/2006/relationships/slideLayout" Target="../slideLayouts/slideLayout149.xml"/><Relationship Id="rId19" Type="http://schemas.openxmlformats.org/officeDocument/2006/relationships/slideLayout" Target="../slideLayouts/slideLayout158.xml"/><Relationship Id="rId31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Relationship Id="rId14" Type="http://schemas.openxmlformats.org/officeDocument/2006/relationships/slideLayout" Target="../slideLayouts/slideLayout153.xml"/><Relationship Id="rId22" Type="http://schemas.openxmlformats.org/officeDocument/2006/relationships/slideLayout" Target="../slideLayouts/slideLayout161.xml"/><Relationship Id="rId27" Type="http://schemas.openxmlformats.org/officeDocument/2006/relationships/slideLayout" Target="../slideLayouts/slideLayout166.xml"/><Relationship Id="rId30" Type="http://schemas.openxmlformats.org/officeDocument/2006/relationships/slideLayout" Target="../slideLayouts/slideLayout169.xml"/><Relationship Id="rId35" Type="http://schemas.openxmlformats.org/officeDocument/2006/relationships/tags" Target="../tags/tag23.xml"/><Relationship Id="rId8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2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85.xml"/><Relationship Id="rId18" Type="http://schemas.openxmlformats.org/officeDocument/2006/relationships/slideLayout" Target="../slideLayouts/slideLayout190.xml"/><Relationship Id="rId26" Type="http://schemas.openxmlformats.org/officeDocument/2006/relationships/slideLayout" Target="../slideLayouts/slideLayout198.xml"/><Relationship Id="rId39" Type="http://schemas.openxmlformats.org/officeDocument/2006/relationships/slideLayout" Target="../slideLayouts/slideLayout211.xml"/><Relationship Id="rId21" Type="http://schemas.openxmlformats.org/officeDocument/2006/relationships/slideLayout" Target="../slideLayouts/slideLayout193.xml"/><Relationship Id="rId34" Type="http://schemas.openxmlformats.org/officeDocument/2006/relationships/slideLayout" Target="../slideLayouts/slideLayout206.xml"/><Relationship Id="rId42" Type="http://schemas.openxmlformats.org/officeDocument/2006/relationships/slideLayout" Target="../slideLayouts/slideLayout214.xml"/><Relationship Id="rId47" Type="http://schemas.openxmlformats.org/officeDocument/2006/relationships/tags" Target="../tags/tag25.xml"/><Relationship Id="rId50" Type="http://schemas.openxmlformats.org/officeDocument/2006/relationships/image" Target="../media/image1.emf"/><Relationship Id="rId7" Type="http://schemas.openxmlformats.org/officeDocument/2006/relationships/slideLayout" Target="../slideLayouts/slideLayout179.xml"/><Relationship Id="rId2" Type="http://schemas.openxmlformats.org/officeDocument/2006/relationships/slideLayout" Target="../slideLayouts/slideLayout174.xml"/><Relationship Id="rId16" Type="http://schemas.openxmlformats.org/officeDocument/2006/relationships/slideLayout" Target="../slideLayouts/slideLayout188.xml"/><Relationship Id="rId29" Type="http://schemas.openxmlformats.org/officeDocument/2006/relationships/slideLayout" Target="../slideLayouts/slideLayout201.xml"/><Relationship Id="rId11" Type="http://schemas.openxmlformats.org/officeDocument/2006/relationships/slideLayout" Target="../slideLayouts/slideLayout183.xml"/><Relationship Id="rId24" Type="http://schemas.openxmlformats.org/officeDocument/2006/relationships/slideLayout" Target="../slideLayouts/slideLayout196.xml"/><Relationship Id="rId32" Type="http://schemas.openxmlformats.org/officeDocument/2006/relationships/slideLayout" Target="../slideLayouts/slideLayout204.xml"/><Relationship Id="rId37" Type="http://schemas.openxmlformats.org/officeDocument/2006/relationships/slideLayout" Target="../slideLayouts/slideLayout209.xml"/><Relationship Id="rId40" Type="http://schemas.openxmlformats.org/officeDocument/2006/relationships/slideLayout" Target="../slideLayouts/slideLayout212.xml"/><Relationship Id="rId45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177.xml"/><Relationship Id="rId15" Type="http://schemas.openxmlformats.org/officeDocument/2006/relationships/slideLayout" Target="../slideLayouts/slideLayout187.xml"/><Relationship Id="rId23" Type="http://schemas.openxmlformats.org/officeDocument/2006/relationships/slideLayout" Target="../slideLayouts/slideLayout195.xml"/><Relationship Id="rId28" Type="http://schemas.openxmlformats.org/officeDocument/2006/relationships/slideLayout" Target="../slideLayouts/slideLayout200.xml"/><Relationship Id="rId36" Type="http://schemas.openxmlformats.org/officeDocument/2006/relationships/slideLayout" Target="../slideLayouts/slideLayout208.xml"/><Relationship Id="rId49" Type="http://schemas.openxmlformats.org/officeDocument/2006/relationships/oleObject" Target="../embeddings/oleObject8.bin"/><Relationship Id="rId10" Type="http://schemas.openxmlformats.org/officeDocument/2006/relationships/slideLayout" Target="../slideLayouts/slideLayout182.xml"/><Relationship Id="rId19" Type="http://schemas.openxmlformats.org/officeDocument/2006/relationships/slideLayout" Target="../slideLayouts/slideLayout191.xml"/><Relationship Id="rId31" Type="http://schemas.openxmlformats.org/officeDocument/2006/relationships/slideLayout" Target="../slideLayouts/slideLayout203.xml"/><Relationship Id="rId44" Type="http://schemas.openxmlformats.org/officeDocument/2006/relationships/slideLayout" Target="../slideLayouts/slideLayout216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Relationship Id="rId14" Type="http://schemas.openxmlformats.org/officeDocument/2006/relationships/slideLayout" Target="../slideLayouts/slideLayout186.xml"/><Relationship Id="rId22" Type="http://schemas.openxmlformats.org/officeDocument/2006/relationships/slideLayout" Target="../slideLayouts/slideLayout194.xml"/><Relationship Id="rId27" Type="http://schemas.openxmlformats.org/officeDocument/2006/relationships/slideLayout" Target="../slideLayouts/slideLayout199.xml"/><Relationship Id="rId30" Type="http://schemas.openxmlformats.org/officeDocument/2006/relationships/slideLayout" Target="../slideLayouts/slideLayout202.xml"/><Relationship Id="rId35" Type="http://schemas.openxmlformats.org/officeDocument/2006/relationships/slideLayout" Target="../slideLayouts/slideLayout207.xml"/><Relationship Id="rId43" Type="http://schemas.openxmlformats.org/officeDocument/2006/relationships/slideLayout" Target="../slideLayouts/slideLayout215.xml"/><Relationship Id="rId48" Type="http://schemas.openxmlformats.org/officeDocument/2006/relationships/tags" Target="../tags/tag26.xml"/><Relationship Id="rId8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4.xml"/><Relationship Id="rId17" Type="http://schemas.openxmlformats.org/officeDocument/2006/relationships/slideLayout" Target="../slideLayouts/slideLayout189.xml"/><Relationship Id="rId25" Type="http://schemas.openxmlformats.org/officeDocument/2006/relationships/slideLayout" Target="../slideLayouts/slideLayout197.xml"/><Relationship Id="rId33" Type="http://schemas.openxmlformats.org/officeDocument/2006/relationships/slideLayout" Target="../slideLayouts/slideLayout205.xml"/><Relationship Id="rId38" Type="http://schemas.openxmlformats.org/officeDocument/2006/relationships/slideLayout" Target="../slideLayouts/slideLayout210.xml"/><Relationship Id="rId46" Type="http://schemas.openxmlformats.org/officeDocument/2006/relationships/theme" Target="../theme/theme7.xml"/><Relationship Id="rId20" Type="http://schemas.openxmlformats.org/officeDocument/2006/relationships/slideLayout" Target="../slideLayouts/slideLayout192.xml"/><Relationship Id="rId41" Type="http://schemas.openxmlformats.org/officeDocument/2006/relationships/slideLayout" Target="../slideLayouts/slideLayout213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0.xml"/><Relationship Id="rId18" Type="http://schemas.openxmlformats.org/officeDocument/2006/relationships/slideLayout" Target="../slideLayouts/slideLayout235.xml"/><Relationship Id="rId26" Type="http://schemas.openxmlformats.org/officeDocument/2006/relationships/slideLayout" Target="../slideLayouts/slideLayout243.xml"/><Relationship Id="rId39" Type="http://schemas.openxmlformats.org/officeDocument/2006/relationships/slideLayout" Target="../slideLayouts/slideLayout256.xml"/><Relationship Id="rId21" Type="http://schemas.openxmlformats.org/officeDocument/2006/relationships/slideLayout" Target="../slideLayouts/slideLayout238.xml"/><Relationship Id="rId34" Type="http://schemas.openxmlformats.org/officeDocument/2006/relationships/slideLayout" Target="../slideLayouts/slideLayout251.xml"/><Relationship Id="rId42" Type="http://schemas.openxmlformats.org/officeDocument/2006/relationships/tags" Target="../tags/tag27.xml"/><Relationship Id="rId7" Type="http://schemas.openxmlformats.org/officeDocument/2006/relationships/slideLayout" Target="../slideLayouts/slideLayout224.xml"/><Relationship Id="rId2" Type="http://schemas.openxmlformats.org/officeDocument/2006/relationships/slideLayout" Target="../slideLayouts/slideLayout219.xml"/><Relationship Id="rId16" Type="http://schemas.openxmlformats.org/officeDocument/2006/relationships/slideLayout" Target="../slideLayouts/slideLayout233.xml"/><Relationship Id="rId20" Type="http://schemas.openxmlformats.org/officeDocument/2006/relationships/slideLayout" Target="../slideLayouts/slideLayout237.xml"/><Relationship Id="rId29" Type="http://schemas.openxmlformats.org/officeDocument/2006/relationships/slideLayout" Target="../slideLayouts/slideLayout246.xml"/><Relationship Id="rId41" Type="http://schemas.openxmlformats.org/officeDocument/2006/relationships/theme" Target="../theme/theme8.xml"/><Relationship Id="rId1" Type="http://schemas.openxmlformats.org/officeDocument/2006/relationships/slideLayout" Target="../slideLayouts/slideLayout218.xml"/><Relationship Id="rId6" Type="http://schemas.openxmlformats.org/officeDocument/2006/relationships/slideLayout" Target="../slideLayouts/slideLayout223.xml"/><Relationship Id="rId11" Type="http://schemas.openxmlformats.org/officeDocument/2006/relationships/slideLayout" Target="../slideLayouts/slideLayout228.xml"/><Relationship Id="rId24" Type="http://schemas.openxmlformats.org/officeDocument/2006/relationships/slideLayout" Target="../slideLayouts/slideLayout241.xml"/><Relationship Id="rId32" Type="http://schemas.openxmlformats.org/officeDocument/2006/relationships/slideLayout" Target="../slideLayouts/slideLayout249.xml"/><Relationship Id="rId37" Type="http://schemas.openxmlformats.org/officeDocument/2006/relationships/slideLayout" Target="../slideLayouts/slideLayout254.xml"/><Relationship Id="rId40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22.xml"/><Relationship Id="rId15" Type="http://schemas.openxmlformats.org/officeDocument/2006/relationships/slideLayout" Target="../slideLayouts/slideLayout232.xml"/><Relationship Id="rId23" Type="http://schemas.openxmlformats.org/officeDocument/2006/relationships/slideLayout" Target="../slideLayouts/slideLayout240.xml"/><Relationship Id="rId28" Type="http://schemas.openxmlformats.org/officeDocument/2006/relationships/slideLayout" Target="../slideLayouts/slideLayout245.xml"/><Relationship Id="rId36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27.xml"/><Relationship Id="rId19" Type="http://schemas.openxmlformats.org/officeDocument/2006/relationships/slideLayout" Target="../slideLayouts/slideLayout236.xml"/><Relationship Id="rId31" Type="http://schemas.openxmlformats.org/officeDocument/2006/relationships/slideLayout" Target="../slideLayouts/slideLayout248.xml"/><Relationship Id="rId44" Type="http://schemas.openxmlformats.org/officeDocument/2006/relationships/image" Target="../media/image77.emf"/><Relationship Id="rId4" Type="http://schemas.openxmlformats.org/officeDocument/2006/relationships/slideLayout" Target="../slideLayouts/slideLayout221.xml"/><Relationship Id="rId9" Type="http://schemas.openxmlformats.org/officeDocument/2006/relationships/slideLayout" Target="../slideLayouts/slideLayout226.xml"/><Relationship Id="rId14" Type="http://schemas.openxmlformats.org/officeDocument/2006/relationships/slideLayout" Target="../slideLayouts/slideLayout231.xml"/><Relationship Id="rId22" Type="http://schemas.openxmlformats.org/officeDocument/2006/relationships/slideLayout" Target="../slideLayouts/slideLayout239.xml"/><Relationship Id="rId27" Type="http://schemas.openxmlformats.org/officeDocument/2006/relationships/slideLayout" Target="../slideLayouts/slideLayout244.xml"/><Relationship Id="rId30" Type="http://schemas.openxmlformats.org/officeDocument/2006/relationships/slideLayout" Target="../slideLayouts/slideLayout247.xml"/><Relationship Id="rId35" Type="http://schemas.openxmlformats.org/officeDocument/2006/relationships/slideLayout" Target="../slideLayouts/slideLayout252.xml"/><Relationship Id="rId43" Type="http://schemas.openxmlformats.org/officeDocument/2006/relationships/oleObject" Target="../embeddings/oleObject9.bin"/><Relationship Id="rId8" Type="http://schemas.openxmlformats.org/officeDocument/2006/relationships/slideLayout" Target="../slideLayouts/slideLayout225.xml"/><Relationship Id="rId3" Type="http://schemas.openxmlformats.org/officeDocument/2006/relationships/slideLayout" Target="../slideLayouts/slideLayout220.xml"/><Relationship Id="rId12" Type="http://schemas.openxmlformats.org/officeDocument/2006/relationships/slideLayout" Target="../slideLayouts/slideLayout229.xml"/><Relationship Id="rId17" Type="http://schemas.openxmlformats.org/officeDocument/2006/relationships/slideLayout" Target="../slideLayouts/slideLayout234.xml"/><Relationship Id="rId25" Type="http://schemas.openxmlformats.org/officeDocument/2006/relationships/slideLayout" Target="../slideLayouts/slideLayout242.xml"/><Relationship Id="rId33" Type="http://schemas.openxmlformats.org/officeDocument/2006/relationships/slideLayout" Target="../slideLayouts/slideLayout250.xml"/><Relationship Id="rId38" Type="http://schemas.openxmlformats.org/officeDocument/2006/relationships/slideLayout" Target="../slideLayouts/slideLayout25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5.xml"/><Relationship Id="rId13" Type="http://schemas.openxmlformats.org/officeDocument/2006/relationships/slideLayout" Target="../slideLayouts/slideLayout270.xml"/><Relationship Id="rId18" Type="http://schemas.openxmlformats.org/officeDocument/2006/relationships/slideLayout" Target="../slideLayouts/slideLayout275.xml"/><Relationship Id="rId26" Type="http://schemas.openxmlformats.org/officeDocument/2006/relationships/theme" Target="../theme/theme9.xml"/><Relationship Id="rId3" Type="http://schemas.openxmlformats.org/officeDocument/2006/relationships/slideLayout" Target="../slideLayouts/slideLayout260.xml"/><Relationship Id="rId21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64.xml"/><Relationship Id="rId12" Type="http://schemas.openxmlformats.org/officeDocument/2006/relationships/slideLayout" Target="../slideLayouts/slideLayout269.xml"/><Relationship Id="rId17" Type="http://schemas.openxmlformats.org/officeDocument/2006/relationships/slideLayout" Target="../slideLayouts/slideLayout274.xml"/><Relationship Id="rId25" Type="http://schemas.openxmlformats.org/officeDocument/2006/relationships/slideLayout" Target="../slideLayouts/slideLayout282.xml"/><Relationship Id="rId2" Type="http://schemas.openxmlformats.org/officeDocument/2006/relationships/slideLayout" Target="../slideLayouts/slideLayout259.xml"/><Relationship Id="rId16" Type="http://schemas.openxmlformats.org/officeDocument/2006/relationships/slideLayout" Target="../slideLayouts/slideLayout273.xml"/><Relationship Id="rId20" Type="http://schemas.openxmlformats.org/officeDocument/2006/relationships/slideLayout" Target="../slideLayouts/slideLayout277.xml"/><Relationship Id="rId29" Type="http://schemas.openxmlformats.org/officeDocument/2006/relationships/oleObject" Target="../embeddings/oleObject1.bin"/><Relationship Id="rId1" Type="http://schemas.openxmlformats.org/officeDocument/2006/relationships/slideLayout" Target="../slideLayouts/slideLayout258.xml"/><Relationship Id="rId6" Type="http://schemas.openxmlformats.org/officeDocument/2006/relationships/slideLayout" Target="../slideLayouts/slideLayout263.xml"/><Relationship Id="rId11" Type="http://schemas.openxmlformats.org/officeDocument/2006/relationships/slideLayout" Target="../slideLayouts/slideLayout268.xml"/><Relationship Id="rId24" Type="http://schemas.openxmlformats.org/officeDocument/2006/relationships/slideLayout" Target="../slideLayouts/slideLayout281.xml"/><Relationship Id="rId5" Type="http://schemas.openxmlformats.org/officeDocument/2006/relationships/slideLayout" Target="../slideLayouts/slideLayout262.xml"/><Relationship Id="rId15" Type="http://schemas.openxmlformats.org/officeDocument/2006/relationships/slideLayout" Target="../slideLayouts/slideLayout272.xml"/><Relationship Id="rId23" Type="http://schemas.openxmlformats.org/officeDocument/2006/relationships/slideLayout" Target="../slideLayouts/slideLayout280.xml"/><Relationship Id="rId28" Type="http://schemas.openxmlformats.org/officeDocument/2006/relationships/tags" Target="../tags/tag34.xml"/><Relationship Id="rId10" Type="http://schemas.openxmlformats.org/officeDocument/2006/relationships/slideLayout" Target="../slideLayouts/slideLayout267.xml"/><Relationship Id="rId19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61.xml"/><Relationship Id="rId9" Type="http://schemas.openxmlformats.org/officeDocument/2006/relationships/slideLayout" Target="../slideLayouts/slideLayout266.xml"/><Relationship Id="rId14" Type="http://schemas.openxmlformats.org/officeDocument/2006/relationships/slideLayout" Target="../slideLayouts/slideLayout271.xml"/><Relationship Id="rId22" Type="http://schemas.openxmlformats.org/officeDocument/2006/relationships/slideLayout" Target="../slideLayouts/slideLayout279.xml"/><Relationship Id="rId27" Type="http://schemas.openxmlformats.org/officeDocument/2006/relationships/tags" Target="../tags/tag33.xml"/><Relationship Id="rId30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283D300-2124-42DF-B73B-3D3D4C546EC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7"/>
            </p:custDataLst>
            <p:extLst>
              <p:ext uri="{D42A27DB-BD31-4B8C-83A1-F6EECF244321}">
                <p14:modId xmlns:p14="http://schemas.microsoft.com/office/powerpoint/2010/main" val="35852690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9" imgW="395" imgH="394" progId="TCLayout.ActiveDocument.1">
                  <p:embed/>
                </p:oleObj>
              </mc:Choice>
              <mc:Fallback>
                <p:oleObj name="think-cell Slide" r:id="rId39" imgW="395" imgH="39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283D300-2124-42DF-B73B-3D3D4C546E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4B895B28-7064-4AD0-A15D-88F99BCA9BAD}"/>
              </a:ext>
            </a:extLst>
          </p:cNvPr>
          <p:cNvSpPr/>
          <p:nvPr userDrawn="1">
            <p:custDataLst>
              <p:tags r:id="rId3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kumimoji="1" lang="en-US" altLang="ja-JP" sz="2800" b="0" i="0" baseline="0">
              <a:latin typeface="Calibri" panose="020F0502020204030204" pitchFamily="34" charset="0"/>
              <a:ea typeface="メイリオ" panose="020B0604030504040204" pitchFamily="50" charset="-128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11150" y="1233487"/>
            <a:ext cx="11569700" cy="5183187"/>
          </a:xfrm>
          <a:prstGeom prst="rect">
            <a:avLst/>
          </a:prstGeom>
        </p:spPr>
        <p:txBody>
          <a:bodyPr vert="horz" lIns="0" tIns="45710" rIns="91420" bIns="45710" rtlCol="0">
            <a:normAutofit/>
          </a:bodyPr>
          <a:lstStyle/>
          <a:p>
            <a:pPr lvl="0"/>
            <a:r>
              <a:rPr kumimoji="1" lang="en-US" altLang="ja-JP"/>
              <a:t>Master text</a:t>
            </a:r>
            <a:endParaRPr kumimoji="1" lang="ja-JP" altLang="en-US"/>
          </a:p>
        </p:txBody>
      </p:sp>
      <p:sp>
        <p:nvSpPr>
          <p:cNvPr id="11" name="Footer Placeholder 8">
            <a:extLst>
              <a:ext uri="{FF2B5EF4-FFF2-40B4-BE49-F238E27FC236}">
                <a16:creationId xmlns:a16="http://schemas.microsoft.com/office/drawing/2014/main" id="{44E43001-C216-284A-9EBD-E54B5DD295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489701"/>
            <a:ext cx="4114800" cy="229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9" name="タイトル プレースホルダ 1">
            <a:extLst>
              <a:ext uri="{FF2B5EF4-FFF2-40B4-BE49-F238E27FC236}">
                <a16:creationId xmlns:a16="http://schemas.microsoft.com/office/drawing/2014/main" id="{D7981A12-E00B-604C-B863-7CBF31AA6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078" y="161605"/>
            <a:ext cx="9895084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Master title</a:t>
            </a:r>
            <a:endParaRPr kumimoji="1" lang="ja-JP" altLang="en-US"/>
          </a:p>
        </p:txBody>
      </p:sp>
      <p:sp>
        <p:nvSpPr>
          <p:cNvPr id="13" name="スライド番号プレースホルダ 5">
            <a:extLst>
              <a:ext uri="{FF2B5EF4-FFF2-40B4-BE49-F238E27FC236}">
                <a16:creationId xmlns:a16="http://schemas.microsoft.com/office/drawing/2014/main" id="{C7AA5A17-3F2F-B94B-9342-A137057B89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489701"/>
            <a:ext cx="589856" cy="229432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93087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946" r:id="rId6"/>
    <p:sldLayoutId id="2147483947" r:id="rId7"/>
    <p:sldLayoutId id="2147483945" r:id="rId8"/>
    <p:sldLayoutId id="2147483824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  <p:sldLayoutId id="2147483836" r:id="rId20"/>
    <p:sldLayoutId id="2147483842" r:id="rId21"/>
    <p:sldLayoutId id="2147483843" r:id="rId22"/>
    <p:sldLayoutId id="2147483844" r:id="rId23"/>
    <p:sldLayoutId id="2147483845" r:id="rId24"/>
    <p:sldLayoutId id="2147483846" r:id="rId25"/>
    <p:sldLayoutId id="2147483847" r:id="rId26"/>
    <p:sldLayoutId id="2147483877" r:id="rId27"/>
    <p:sldLayoutId id="2147483878" r:id="rId28"/>
    <p:sldLayoutId id="2147483879" r:id="rId29"/>
    <p:sldLayoutId id="2147483880" r:id="rId30"/>
    <p:sldLayoutId id="2147483881" r:id="rId31"/>
    <p:sldLayoutId id="2147483948" r:id="rId32"/>
    <p:sldLayoutId id="2147484408" r:id="rId33"/>
    <p:sldLayoutId id="2147484415" r:id="rId34"/>
    <p:sldLayoutId id="2147484416" r:id="rId35"/>
  </p:sldLayoutIdLst>
  <p:transition spd="slow">
    <p:push dir="u"/>
  </p:transition>
  <p:hf hdr="0" dt="0"/>
  <p:txStyles>
    <p:titleStyle>
      <a:lvl1pPr algn="l" defTabSz="914150" rtl="0" eaLnBrk="1" latinLnBrk="0" hangingPunct="1">
        <a:lnSpc>
          <a:spcPts val="2800"/>
        </a:lnSpc>
        <a:spcBef>
          <a:spcPct val="0"/>
        </a:spcBef>
        <a:buNone/>
        <a:defRPr kumimoji="1" sz="2800" b="1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</p:titleStyle>
    <p:bodyStyle>
      <a:lvl1pPr marL="457071" indent="-457071" algn="l" defTabSz="914150" rtl="0" eaLnBrk="1" latinLnBrk="0" hangingPunct="1">
        <a:spcBef>
          <a:spcPct val="20000"/>
        </a:spcBef>
        <a:buClr>
          <a:srgbClr val="4C4948"/>
        </a:buClr>
        <a:buFont typeface="Arial" panose="020B0604020202020204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  <a:lvl2pPr marL="742745" indent="-285677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2pPr>
      <a:lvl3pPr marL="114269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3pPr>
      <a:lvl4pPr marL="159976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4pPr>
      <a:lvl5pPr marL="2056831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»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5pPr>
      <a:lvl6pPr marL="2513910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6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1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42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07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1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6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382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659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189">
          <p15:clr>
            <a:srgbClr val="F26B43"/>
          </p15:clr>
        </p15:guide>
        <p15:guide id="3" pos="7491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370">
          <p15:clr>
            <a:srgbClr val="F26B43"/>
          </p15:clr>
        </p15:guide>
        <p15:guide id="6" orient="horz" pos="4088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283D300-2124-42DF-B73B-3D3D4C546EC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5"/>
            </p:custDataLst>
            <p:extLst>
              <p:ext uri="{D42A27DB-BD31-4B8C-83A1-F6EECF244321}">
                <p14:modId xmlns:p14="http://schemas.microsoft.com/office/powerpoint/2010/main" val="35852690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47" imgW="395" imgH="394" progId="TCLayout.ActiveDocument.1">
                  <p:embed/>
                </p:oleObj>
              </mc:Choice>
              <mc:Fallback>
                <p:oleObj name="think-cell スライド" r:id="rId47" imgW="395" imgH="39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283D300-2124-42DF-B73B-3D3D4C546E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4B895B28-7064-4AD0-A15D-88F99BCA9BAD}"/>
              </a:ext>
            </a:extLst>
          </p:cNvPr>
          <p:cNvSpPr/>
          <p:nvPr userDrawn="1">
            <p:custDataLst>
              <p:tags r:id="rId4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kumimoji="1" lang="en-US" altLang="ja-JP" sz="2800" b="0" i="0" baseline="0">
              <a:latin typeface="Calibri" panose="020F0502020204030204" pitchFamily="34" charset="0"/>
              <a:ea typeface="メイリオ" panose="020B0604030504040204" pitchFamily="50" charset="-128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11150" y="1233487"/>
            <a:ext cx="11569700" cy="5183187"/>
          </a:xfrm>
          <a:prstGeom prst="rect">
            <a:avLst/>
          </a:prstGeom>
        </p:spPr>
        <p:txBody>
          <a:bodyPr vert="horz" lIns="0" tIns="45710" rIns="91420" bIns="45710" rtlCol="0">
            <a:normAutofit/>
          </a:bodyPr>
          <a:lstStyle/>
          <a:p>
            <a:pPr lvl="0"/>
            <a:r>
              <a:rPr kumimoji="1" lang="en-US" altLang="ja-JP"/>
              <a:t>Master text</a:t>
            </a:r>
            <a:endParaRPr kumimoji="1" lang="ja-JP" altLang="en-US"/>
          </a:p>
        </p:txBody>
      </p:sp>
      <p:sp>
        <p:nvSpPr>
          <p:cNvPr id="11" name="Footer Placeholder 8">
            <a:extLst>
              <a:ext uri="{FF2B5EF4-FFF2-40B4-BE49-F238E27FC236}">
                <a16:creationId xmlns:a16="http://schemas.microsoft.com/office/drawing/2014/main" id="{44E43001-C216-284A-9EBD-E54B5DD295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489701"/>
            <a:ext cx="4114800" cy="229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 </a:t>
            </a:r>
          </a:p>
        </p:txBody>
      </p:sp>
      <p:sp>
        <p:nvSpPr>
          <p:cNvPr id="9" name="タイトル プレースホルダ 1">
            <a:extLst>
              <a:ext uri="{FF2B5EF4-FFF2-40B4-BE49-F238E27FC236}">
                <a16:creationId xmlns:a16="http://schemas.microsoft.com/office/drawing/2014/main" id="{D7981A12-E00B-604C-B863-7CBF31AA6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078" y="161605"/>
            <a:ext cx="9895084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Master title</a:t>
            </a:r>
            <a:endParaRPr kumimoji="1" lang="ja-JP" altLang="en-US"/>
          </a:p>
        </p:txBody>
      </p:sp>
      <p:sp>
        <p:nvSpPr>
          <p:cNvPr id="13" name="スライド番号プレースホルダ 5">
            <a:extLst>
              <a:ext uri="{FF2B5EF4-FFF2-40B4-BE49-F238E27FC236}">
                <a16:creationId xmlns:a16="http://schemas.microsoft.com/office/drawing/2014/main" id="{C7AA5A17-3F2F-B94B-9342-A137057B89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489701"/>
            <a:ext cx="589856" cy="229432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84231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  <p:sldLayoutId id="2147484368" r:id="rId12"/>
    <p:sldLayoutId id="2147484369" r:id="rId13"/>
    <p:sldLayoutId id="2147484370" r:id="rId14"/>
    <p:sldLayoutId id="2147484371" r:id="rId15"/>
    <p:sldLayoutId id="2147484372" r:id="rId16"/>
    <p:sldLayoutId id="2147484373" r:id="rId17"/>
    <p:sldLayoutId id="2147484374" r:id="rId18"/>
    <p:sldLayoutId id="2147484375" r:id="rId19"/>
    <p:sldLayoutId id="2147484376" r:id="rId20"/>
    <p:sldLayoutId id="2147484377" r:id="rId21"/>
    <p:sldLayoutId id="2147484379" r:id="rId22"/>
    <p:sldLayoutId id="2147484380" r:id="rId23"/>
    <p:sldLayoutId id="2147484381" r:id="rId24"/>
    <p:sldLayoutId id="2147484382" r:id="rId25"/>
    <p:sldLayoutId id="2147484383" r:id="rId26"/>
    <p:sldLayoutId id="2147484384" r:id="rId27"/>
    <p:sldLayoutId id="2147484385" r:id="rId28"/>
    <p:sldLayoutId id="2147484386" r:id="rId29"/>
    <p:sldLayoutId id="2147484387" r:id="rId30"/>
    <p:sldLayoutId id="2147484396" r:id="rId31"/>
    <p:sldLayoutId id="2147484397" r:id="rId32"/>
    <p:sldLayoutId id="2147484398" r:id="rId33"/>
    <p:sldLayoutId id="2147484399" r:id="rId34"/>
    <p:sldLayoutId id="2147484400" r:id="rId35"/>
    <p:sldLayoutId id="2147484402" r:id="rId36"/>
    <p:sldLayoutId id="2147484403" r:id="rId37"/>
    <p:sldLayoutId id="2147484404" r:id="rId38"/>
    <p:sldLayoutId id="2147484405" r:id="rId39"/>
    <p:sldLayoutId id="2147484406" r:id="rId40"/>
    <p:sldLayoutId id="2147484407" r:id="rId41"/>
    <p:sldLayoutId id="2147484461" r:id="rId42"/>
    <p:sldLayoutId id="2147484462" r:id="rId43"/>
  </p:sldLayoutIdLst>
  <p:transition spd="slow">
    <p:push dir="u"/>
  </p:transition>
  <p:hf hdr="0" dt="0"/>
  <p:txStyles>
    <p:titleStyle>
      <a:lvl1pPr algn="l" defTabSz="914150" rtl="0" eaLnBrk="1" latinLnBrk="0" hangingPunct="1">
        <a:lnSpc>
          <a:spcPts val="2800"/>
        </a:lnSpc>
        <a:spcBef>
          <a:spcPct val="0"/>
        </a:spcBef>
        <a:buNone/>
        <a:defRPr kumimoji="1" sz="2800" b="1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</p:titleStyle>
    <p:bodyStyle>
      <a:lvl1pPr marL="457071" indent="-457071" algn="l" defTabSz="914150" rtl="0" eaLnBrk="1" latinLnBrk="0" hangingPunct="1">
        <a:spcBef>
          <a:spcPct val="20000"/>
        </a:spcBef>
        <a:buClr>
          <a:srgbClr val="4C4948"/>
        </a:buClr>
        <a:buFont typeface="Arial" panose="020B0604020202020204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  <a:lvl2pPr marL="742745" indent="-285677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2pPr>
      <a:lvl3pPr marL="114269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3pPr>
      <a:lvl4pPr marL="159976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4pPr>
      <a:lvl5pPr marL="2056831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»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5pPr>
      <a:lvl6pPr marL="2513910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6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1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42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07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1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6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382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659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189">
          <p15:clr>
            <a:srgbClr val="F26B43"/>
          </p15:clr>
        </p15:guide>
        <p15:guide id="3" pos="7491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370">
          <p15:clr>
            <a:srgbClr val="F26B43"/>
          </p15:clr>
        </p15:guide>
        <p15:guide id="6" orient="horz" pos="408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283D300-2124-42DF-B73B-3D3D4C546EC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0"/>
            </p:custDataLst>
            <p:extLst>
              <p:ext uri="{D42A27DB-BD31-4B8C-83A1-F6EECF244321}">
                <p14:modId xmlns:p14="http://schemas.microsoft.com/office/powerpoint/2010/main" val="35852690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2" imgW="395" imgH="394" progId="TCLayout.ActiveDocument.1">
                  <p:embed/>
                </p:oleObj>
              </mc:Choice>
              <mc:Fallback>
                <p:oleObj name="think-cell Slide" r:id="rId32" imgW="395" imgH="39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283D300-2124-42DF-B73B-3D3D4C546E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4B895B28-7064-4AD0-A15D-88F99BCA9BAD}"/>
              </a:ext>
            </a:extLst>
          </p:cNvPr>
          <p:cNvSpPr/>
          <p:nvPr userDrawn="1">
            <p:custDataLst>
              <p:tags r:id="rId3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kumimoji="1" lang="en-US" altLang="ja-JP" sz="2800" b="0" i="0" baseline="0">
              <a:latin typeface="Calibri" panose="020F0502020204030204" pitchFamily="34" charset="0"/>
              <a:ea typeface="メイリオ" panose="020B0604030504040204" pitchFamily="50" charset="-128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11150" y="1233487"/>
            <a:ext cx="11569700" cy="5183187"/>
          </a:xfrm>
          <a:prstGeom prst="rect">
            <a:avLst/>
          </a:prstGeom>
        </p:spPr>
        <p:txBody>
          <a:bodyPr vert="horz" lIns="0" tIns="45710" rIns="91420" bIns="45710" rtlCol="0">
            <a:normAutofit/>
          </a:bodyPr>
          <a:lstStyle/>
          <a:p>
            <a:pPr lvl="0"/>
            <a:r>
              <a:rPr kumimoji="1" lang="en-US" altLang="ja-JP"/>
              <a:t>Master text</a:t>
            </a:r>
            <a:endParaRPr kumimoji="1" lang="ja-JP" altLang="en-US"/>
          </a:p>
        </p:txBody>
      </p:sp>
      <p:sp>
        <p:nvSpPr>
          <p:cNvPr id="11" name="Footer Placeholder 8">
            <a:extLst>
              <a:ext uri="{FF2B5EF4-FFF2-40B4-BE49-F238E27FC236}">
                <a16:creationId xmlns:a16="http://schemas.microsoft.com/office/drawing/2014/main" id="{44E43001-C216-284A-9EBD-E54B5DD295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489701"/>
            <a:ext cx="4114800" cy="229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r>
              <a:rPr lang="en-JP"/>
              <a:t>Private and Confidential. For internal use only.</a:t>
            </a:r>
          </a:p>
        </p:txBody>
      </p:sp>
      <p:sp>
        <p:nvSpPr>
          <p:cNvPr id="9" name="タイトル プレースホルダ 1">
            <a:extLst>
              <a:ext uri="{FF2B5EF4-FFF2-40B4-BE49-F238E27FC236}">
                <a16:creationId xmlns:a16="http://schemas.microsoft.com/office/drawing/2014/main" id="{D7981A12-E00B-604C-B863-7CBF31AA6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078" y="161605"/>
            <a:ext cx="9895084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Master title</a:t>
            </a:r>
            <a:endParaRPr kumimoji="1" lang="ja-JP" altLang="en-US"/>
          </a:p>
        </p:txBody>
      </p:sp>
      <p:sp>
        <p:nvSpPr>
          <p:cNvPr id="13" name="スライド番号プレースホルダ 5">
            <a:extLst>
              <a:ext uri="{FF2B5EF4-FFF2-40B4-BE49-F238E27FC236}">
                <a16:creationId xmlns:a16="http://schemas.microsoft.com/office/drawing/2014/main" id="{C7AA5A17-3F2F-B94B-9342-A137057B89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489701"/>
            <a:ext cx="589856" cy="229432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160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  <p:sldLayoutId id="2147483864" r:id="rId16"/>
    <p:sldLayoutId id="2147483865" r:id="rId17"/>
    <p:sldLayoutId id="2147483866" r:id="rId18"/>
    <p:sldLayoutId id="2147483867" r:id="rId19"/>
    <p:sldLayoutId id="2147483868" r:id="rId20"/>
    <p:sldLayoutId id="2147483869" r:id="rId21"/>
    <p:sldLayoutId id="2147483870" r:id="rId22"/>
    <p:sldLayoutId id="2147483871" r:id="rId23"/>
    <p:sldLayoutId id="2147483872" r:id="rId24"/>
    <p:sldLayoutId id="2147483873" r:id="rId25"/>
    <p:sldLayoutId id="2147483874" r:id="rId26"/>
    <p:sldLayoutId id="2147483875" r:id="rId27"/>
    <p:sldLayoutId id="2147483876" r:id="rId28"/>
  </p:sldLayoutIdLst>
  <p:transition spd="slow">
    <p:push dir="u"/>
  </p:transition>
  <p:hf hdr="0" dt="0"/>
  <p:txStyles>
    <p:titleStyle>
      <a:lvl1pPr algn="l" defTabSz="914150" rtl="0" eaLnBrk="1" latinLnBrk="0" hangingPunct="1">
        <a:lnSpc>
          <a:spcPts val="2800"/>
        </a:lnSpc>
        <a:spcBef>
          <a:spcPct val="0"/>
        </a:spcBef>
        <a:buNone/>
        <a:defRPr kumimoji="1" sz="2800" b="1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</p:titleStyle>
    <p:bodyStyle>
      <a:lvl1pPr marL="457071" indent="-457071" algn="l" defTabSz="914150" rtl="0" eaLnBrk="1" latinLnBrk="0" hangingPunct="1">
        <a:spcBef>
          <a:spcPct val="20000"/>
        </a:spcBef>
        <a:buClr>
          <a:srgbClr val="4C4948"/>
        </a:buClr>
        <a:buFont typeface="Arial" panose="020B0604020202020204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  <a:lvl2pPr marL="742745" indent="-285677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2pPr>
      <a:lvl3pPr marL="114269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3pPr>
      <a:lvl4pPr marL="159976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4pPr>
      <a:lvl5pPr marL="2056831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»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5pPr>
      <a:lvl6pPr marL="2513910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6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1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42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07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1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6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382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659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189">
          <p15:clr>
            <a:srgbClr val="F26B43"/>
          </p15:clr>
        </p15:guide>
        <p15:guide id="3" pos="7491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370">
          <p15:clr>
            <a:srgbClr val="F26B43"/>
          </p15:clr>
        </p15:guide>
        <p15:guide id="6" orient="horz" pos="408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283D300-2124-42DF-B73B-3D3D4C546EC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5"/>
            </p:custDataLst>
            <p:extLst>
              <p:ext uri="{D42A27DB-BD31-4B8C-83A1-F6EECF244321}">
                <p14:modId xmlns:p14="http://schemas.microsoft.com/office/powerpoint/2010/main" val="2650165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7" imgW="395" imgH="394" progId="TCLayout.ActiveDocument.1">
                  <p:embed/>
                </p:oleObj>
              </mc:Choice>
              <mc:Fallback>
                <p:oleObj name="think-cell Slide" r:id="rId27" imgW="395" imgH="39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283D300-2124-42DF-B73B-3D3D4C546E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4B895B28-7064-4AD0-A15D-88F99BCA9BAD}"/>
              </a:ext>
            </a:extLst>
          </p:cNvPr>
          <p:cNvSpPr/>
          <p:nvPr userDrawn="1">
            <p:custDataLst>
              <p:tags r:id="rId2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kumimoji="1" lang="en-US" altLang="ja-JP" sz="2800" b="0" i="0" baseline="0">
              <a:latin typeface="Calibri" panose="020F0502020204030204" pitchFamily="34" charset="0"/>
              <a:ea typeface="メイリオ" panose="020B0604030504040204" pitchFamily="50" charset="-128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11150" y="1233487"/>
            <a:ext cx="11569700" cy="5003801"/>
          </a:xfrm>
          <a:prstGeom prst="rect">
            <a:avLst/>
          </a:prstGeom>
        </p:spPr>
        <p:txBody>
          <a:bodyPr vert="horz" lIns="0" tIns="45710" rIns="91420" bIns="45710" rtlCol="0">
            <a:normAutofit/>
          </a:bodyPr>
          <a:lstStyle/>
          <a:p>
            <a:pPr lvl="0"/>
            <a:r>
              <a:rPr kumimoji="1" lang="en-US" altLang="ja-JP"/>
              <a:t>Master text</a:t>
            </a:r>
            <a:endParaRPr kumimoji="1" lang="ja-JP" altLang="en-US"/>
          </a:p>
        </p:txBody>
      </p:sp>
      <p:sp>
        <p:nvSpPr>
          <p:cNvPr id="9" name="タイトル プレースホルダ 1">
            <a:extLst>
              <a:ext uri="{FF2B5EF4-FFF2-40B4-BE49-F238E27FC236}">
                <a16:creationId xmlns:a16="http://schemas.microsoft.com/office/drawing/2014/main" id="{D7981A12-E00B-604C-B863-7CBF31AA6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078" y="161605"/>
            <a:ext cx="9895084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Master title</a:t>
            </a:r>
            <a:endParaRPr kumimoji="1" lang="ja-JP" altLang="en-US"/>
          </a:p>
        </p:txBody>
      </p:sp>
      <p:sp>
        <p:nvSpPr>
          <p:cNvPr id="10" name="スライド番号プレースホルダ 5">
            <a:extLst>
              <a:ext uri="{FF2B5EF4-FFF2-40B4-BE49-F238E27FC236}">
                <a16:creationId xmlns:a16="http://schemas.microsoft.com/office/drawing/2014/main" id="{67E3DA61-DB83-4F40-9972-7857AD9234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353437"/>
            <a:ext cx="294928" cy="365696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ja-JP" altLang="en-US" smtClean="0"/>
              <a:pPr defTabSz="121881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26605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  <p:sldLayoutId id="2147483900" r:id="rId18"/>
    <p:sldLayoutId id="2147483901" r:id="rId19"/>
    <p:sldLayoutId id="2147483902" r:id="rId20"/>
    <p:sldLayoutId id="2147483903" r:id="rId21"/>
    <p:sldLayoutId id="2147483904" r:id="rId22"/>
    <p:sldLayoutId id="2147483906" r:id="rId23"/>
  </p:sldLayoutIdLst>
  <p:transition spd="slow">
    <p:push dir="u"/>
  </p:transition>
  <p:hf hdr="0" dt="0"/>
  <p:txStyles>
    <p:titleStyle>
      <a:lvl1pPr algn="l" defTabSz="914150" rtl="0" eaLnBrk="1" latinLnBrk="0" hangingPunct="1">
        <a:lnSpc>
          <a:spcPts val="2800"/>
        </a:lnSpc>
        <a:spcBef>
          <a:spcPct val="0"/>
        </a:spcBef>
        <a:buNone/>
        <a:defRPr kumimoji="1" sz="2800" b="1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</p:titleStyle>
    <p:bodyStyle>
      <a:lvl1pPr marL="457071" indent="-457071" algn="l" defTabSz="914150" rtl="0" eaLnBrk="1" latinLnBrk="0" hangingPunct="1">
        <a:spcBef>
          <a:spcPct val="20000"/>
        </a:spcBef>
        <a:buClr>
          <a:srgbClr val="4C4948"/>
        </a:buClr>
        <a:buFont typeface="Arial" panose="020B0604020202020204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  <a:lvl2pPr marL="742745" indent="-285677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2pPr>
      <a:lvl3pPr marL="114269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3pPr>
      <a:lvl4pPr marL="159976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4pPr>
      <a:lvl5pPr marL="2056831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»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5pPr>
      <a:lvl6pPr marL="2513910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6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1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42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07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1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6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382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659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189">
          <p15:clr>
            <a:srgbClr val="F26B43"/>
          </p15:clr>
        </p15:guide>
        <p15:guide id="3" pos="7491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370">
          <p15:clr>
            <a:srgbClr val="F26B43"/>
          </p15:clr>
        </p15:guide>
        <p15:guide id="6" orient="horz" pos="3929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2772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  <p:sldLayoutId id="2147483961" r:id="rId12"/>
    <p:sldLayoutId id="2147483962" r:id="rId13"/>
    <p:sldLayoutId id="2147483963" r:id="rId14"/>
    <p:sldLayoutId id="2147483964" r:id="rId15"/>
    <p:sldLayoutId id="2147483965" r:id="rId16"/>
    <p:sldLayoutId id="2147483966" r:id="rId17"/>
    <p:sldLayoutId id="2147483967" r:id="rId18"/>
    <p:sldLayoutId id="2147483968" r:id="rId19"/>
    <p:sldLayoutId id="2147483969" r:id="rId20"/>
    <p:sldLayoutId id="2147483970" r:id="rId21"/>
    <p:sldLayoutId id="2147483971" r:id="rId22"/>
    <p:sldLayoutId id="2147483972" r:id="rId23"/>
    <p:sldLayoutId id="2147483973" r:id="rId24"/>
    <p:sldLayoutId id="2147483974" r:id="rId25"/>
    <p:sldLayoutId id="2147483975" r:id="rId26"/>
    <p:sldLayoutId id="2147483976" r:id="rId27"/>
    <p:sldLayoutId id="2147483977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333333"/>
          </a:solidFill>
          <a:latin typeface="Circular Std Bold" panose="020B0604020101020102" pitchFamily="34" charset="77"/>
          <a:ea typeface="+mj-ea"/>
          <a:cs typeface="Circular Std Bold" panose="020B0604020101020102" pitchFamily="34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333333"/>
          </a:solidFill>
          <a:latin typeface="Circular Std Book Italic" panose="020B0604020101020102" pitchFamily="34" charset="77"/>
          <a:ea typeface="+mn-ea"/>
          <a:cs typeface="Circular Std Book Italic" panose="020B0604020101020102" pitchFamily="34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333333"/>
          </a:solidFill>
          <a:latin typeface="Circular Std Book Italic" panose="020B0604020101020102" pitchFamily="34" charset="77"/>
          <a:ea typeface="+mn-ea"/>
          <a:cs typeface="Circular Std Book Italic" panose="020B0604020101020102" pitchFamily="34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333333"/>
          </a:solidFill>
          <a:latin typeface="Circular Std Book Italic" panose="020B0604020101020102" pitchFamily="34" charset="77"/>
          <a:ea typeface="+mn-ea"/>
          <a:cs typeface="Circular Std Book Italic" panose="020B0604020101020102" pitchFamily="34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333333"/>
          </a:solidFill>
          <a:latin typeface="Circular Std Book Italic" panose="020B0604020101020102" pitchFamily="34" charset="77"/>
          <a:ea typeface="+mn-ea"/>
          <a:cs typeface="Circular Std Book Italic" panose="020B0604020101020102" pitchFamily="34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333333"/>
          </a:solidFill>
          <a:latin typeface="Circular Std Book Italic" panose="020B0604020101020102" pitchFamily="34" charset="77"/>
          <a:ea typeface="+mn-ea"/>
          <a:cs typeface="Circular Std Book Italic" panose="020B0604020101020102" pitchFamily="34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D7C61DBB-1EFC-AC3A-3A9F-E483067C0FC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7"/>
            </p:custDataLst>
            <p:extLst>
              <p:ext uri="{D42A27DB-BD31-4B8C-83A1-F6EECF244321}">
                <p14:modId xmlns:p14="http://schemas.microsoft.com/office/powerpoint/2010/main" val="9181335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8" imgW="395" imgH="394" progId="TCLayout.ActiveDocument.1">
                  <p:embed/>
                </p:oleObj>
              </mc:Choice>
              <mc:Fallback>
                <p:oleObj name="think-cell Slide" r:id="rId28" imgW="395" imgH="394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7C61DBB-1EFC-AC3A-3A9F-E483067C0F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98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191657"/>
            <a:ext cx="10515600" cy="3985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Date Placeholder 7"/>
          <p:cNvSpPr txBox="1">
            <a:spLocks/>
          </p:cNvSpPr>
          <p:nvPr userDrawn="1"/>
        </p:nvSpPr>
        <p:spPr>
          <a:xfrm>
            <a:off x="10685417" y="877915"/>
            <a:ext cx="985473" cy="25820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75000"/>
                  </a:schemeClr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" name="Slide Number Placeholder 9"/>
          <p:cNvSpPr txBox="1">
            <a:spLocks/>
          </p:cNvSpPr>
          <p:nvPr userDrawn="1"/>
        </p:nvSpPr>
        <p:spPr>
          <a:xfrm>
            <a:off x="10685417" y="1136121"/>
            <a:ext cx="98547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rgbClr val="FF4A51"/>
                </a:solidFill>
                <a:latin typeface="NeuzeitGro" charset="0"/>
                <a:ea typeface="NeuzeitGro" charset="0"/>
                <a:cs typeface="NeuzeitGro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1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  <p:sldLayoutId id="2147483991" r:id="rId12"/>
    <p:sldLayoutId id="2147483992" r:id="rId13"/>
    <p:sldLayoutId id="2147483993" r:id="rId14"/>
    <p:sldLayoutId id="2147483994" r:id="rId15"/>
    <p:sldLayoutId id="2147484006" r:id="rId16"/>
    <p:sldLayoutId id="2147484007" r:id="rId17"/>
    <p:sldLayoutId id="2147484008" r:id="rId18"/>
    <p:sldLayoutId id="2147484009" r:id="rId19"/>
    <p:sldLayoutId id="2147484010" r:id="rId20"/>
    <p:sldLayoutId id="2147484011" r:id="rId21"/>
    <p:sldLayoutId id="2147484012" r:id="rId22"/>
    <p:sldLayoutId id="2147484013" r:id="rId23"/>
    <p:sldLayoutId id="2147484015" r:id="rId24"/>
    <p:sldLayoutId id="2147484016" r:id="rId25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200" kern="1200" spc="-150">
          <a:solidFill>
            <a:schemeClr val="tx1"/>
          </a:solidFill>
          <a:latin typeface="Argent CF Demi Bold" charset="0"/>
          <a:ea typeface="Argent CF Demi Bold" charset="0"/>
          <a:cs typeface="Argent CF Demi Bold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/>
        <a:buNone/>
        <a:defRPr sz="2400" b="0" i="0" kern="1200">
          <a:solidFill>
            <a:srgbClr val="000000"/>
          </a:solidFill>
          <a:latin typeface="NeuzeitGro" charset="0"/>
          <a:ea typeface="NeuzeitGro" charset="0"/>
          <a:cs typeface="NeuzeitGro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2400" b="0" kern="1200">
          <a:solidFill>
            <a:srgbClr val="000000"/>
          </a:solidFill>
          <a:latin typeface="NeuzeitGro" charset="0"/>
          <a:ea typeface="NeuzeitGro" charset="0"/>
          <a:cs typeface="NeuzeitGro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b="0" kern="1200">
          <a:solidFill>
            <a:srgbClr val="000000"/>
          </a:solidFill>
          <a:latin typeface="NeuzeitGro" charset="0"/>
          <a:ea typeface="NeuzeitGro" charset="0"/>
          <a:cs typeface="NeuzeitGro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b="0" kern="1200">
          <a:solidFill>
            <a:srgbClr val="000000"/>
          </a:solidFill>
          <a:latin typeface="NeuzeitGro" charset="0"/>
          <a:ea typeface="NeuzeitGro" charset="0"/>
          <a:cs typeface="NeuzeitGro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283D300-2124-42DF-B73B-3D3D4C546EC6}"/>
              </a:ext>
            </a:extLst>
          </p:cNvPr>
          <p:cNvGraphicFramePr>
            <a:graphicFrameLocks noChangeAspect="1"/>
          </p:cNvGraphicFramePr>
          <p:nvPr>
            <p:custDataLst>
              <p:tags r:id="rId35"/>
            </p:custDataLst>
            <p:extLst>
              <p:ext uri="{D42A27DB-BD31-4B8C-83A1-F6EECF244321}">
                <p14:modId xmlns:p14="http://schemas.microsoft.com/office/powerpoint/2010/main" val="35852690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7" imgW="395" imgH="394" progId="TCLayout.ActiveDocument.1">
                  <p:embed/>
                </p:oleObj>
              </mc:Choice>
              <mc:Fallback>
                <p:oleObj name="think-cell Slide" r:id="rId37" imgW="395" imgH="39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283D300-2124-42DF-B73B-3D3D4C546E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4B895B28-7064-4AD0-A15D-88F99BCA9BAD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kumimoji="1" lang="en-US" altLang="ja-JP" sz="2800" b="0" i="0" baseline="0">
              <a:latin typeface="Calibri" panose="020F0502020204030204" pitchFamily="34" charset="0"/>
              <a:ea typeface="メイリオ" panose="020B0604030504040204" pitchFamily="50" charset="-128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11150" y="1233487"/>
            <a:ext cx="11569700" cy="5183187"/>
          </a:xfrm>
          <a:prstGeom prst="rect">
            <a:avLst/>
          </a:prstGeom>
        </p:spPr>
        <p:txBody>
          <a:bodyPr vert="horz" lIns="0" tIns="45710" rIns="91420" bIns="45710" rtlCol="0">
            <a:normAutofit/>
          </a:bodyPr>
          <a:lstStyle/>
          <a:p>
            <a:pPr lvl="0"/>
            <a:r>
              <a:rPr kumimoji="1" lang="en-US" altLang="ja-JP"/>
              <a:t>Master text</a:t>
            </a:r>
            <a:endParaRPr kumimoji="1" lang="ja-JP" altLang="en-US"/>
          </a:p>
        </p:txBody>
      </p:sp>
      <p:sp>
        <p:nvSpPr>
          <p:cNvPr id="11" name="Footer Placeholder 8">
            <a:extLst>
              <a:ext uri="{FF2B5EF4-FFF2-40B4-BE49-F238E27FC236}">
                <a16:creationId xmlns:a16="http://schemas.microsoft.com/office/drawing/2014/main" id="{44E43001-C216-284A-9EBD-E54B5DD295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489701"/>
            <a:ext cx="4114800" cy="229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タイトル プレースホルダ 1">
            <a:extLst>
              <a:ext uri="{FF2B5EF4-FFF2-40B4-BE49-F238E27FC236}">
                <a16:creationId xmlns:a16="http://schemas.microsoft.com/office/drawing/2014/main" id="{D7981A12-E00B-604C-B863-7CBF31AA6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078" y="161605"/>
            <a:ext cx="9895084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Master title</a:t>
            </a:r>
            <a:endParaRPr kumimoji="1" lang="ja-JP" altLang="en-US"/>
          </a:p>
        </p:txBody>
      </p:sp>
      <p:sp>
        <p:nvSpPr>
          <p:cNvPr id="13" name="スライド番号プレースホルダ 5">
            <a:extLst>
              <a:ext uri="{FF2B5EF4-FFF2-40B4-BE49-F238E27FC236}">
                <a16:creationId xmlns:a16="http://schemas.microsoft.com/office/drawing/2014/main" id="{C7AA5A17-3F2F-B94B-9342-A137057B89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489701"/>
            <a:ext cx="589856" cy="229432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21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  <p:sldLayoutId id="2147484070" r:id="rId12"/>
    <p:sldLayoutId id="2147484071" r:id="rId13"/>
    <p:sldLayoutId id="2147484072" r:id="rId14"/>
    <p:sldLayoutId id="2147484073" r:id="rId15"/>
    <p:sldLayoutId id="2147484074" r:id="rId16"/>
    <p:sldLayoutId id="2147484075" r:id="rId17"/>
    <p:sldLayoutId id="2147484076" r:id="rId18"/>
    <p:sldLayoutId id="2147484077" r:id="rId19"/>
    <p:sldLayoutId id="2147484078" r:id="rId20"/>
    <p:sldLayoutId id="2147484079" r:id="rId21"/>
    <p:sldLayoutId id="2147484081" r:id="rId22"/>
    <p:sldLayoutId id="2147484082" r:id="rId23"/>
    <p:sldLayoutId id="2147484083" r:id="rId24"/>
    <p:sldLayoutId id="2147484084" r:id="rId25"/>
    <p:sldLayoutId id="2147484085" r:id="rId26"/>
    <p:sldLayoutId id="2147484086" r:id="rId27"/>
    <p:sldLayoutId id="2147484087" r:id="rId28"/>
    <p:sldLayoutId id="2147484089" r:id="rId29"/>
    <p:sldLayoutId id="2147484090" r:id="rId30"/>
    <p:sldLayoutId id="2147484091" r:id="rId31"/>
    <p:sldLayoutId id="2147484448" r:id="rId32"/>
    <p:sldLayoutId id="2147484449" r:id="rId33"/>
  </p:sldLayoutIdLst>
  <p:transition spd="slow">
    <p:push dir="u"/>
  </p:transition>
  <p:txStyles>
    <p:titleStyle>
      <a:lvl1pPr algn="l" defTabSz="914150" rtl="0" eaLnBrk="1" latinLnBrk="0" hangingPunct="1">
        <a:lnSpc>
          <a:spcPts val="2800"/>
        </a:lnSpc>
        <a:spcBef>
          <a:spcPct val="0"/>
        </a:spcBef>
        <a:buNone/>
        <a:defRPr kumimoji="1" sz="2800" b="1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</p:titleStyle>
    <p:bodyStyle>
      <a:lvl1pPr marL="457071" indent="-457071" algn="l" defTabSz="914150" rtl="0" eaLnBrk="1" latinLnBrk="0" hangingPunct="1">
        <a:spcBef>
          <a:spcPct val="20000"/>
        </a:spcBef>
        <a:buClr>
          <a:srgbClr val="4C4948"/>
        </a:buClr>
        <a:buFont typeface="Arial" panose="020B0604020202020204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  <a:lvl2pPr marL="742745" indent="-285677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2pPr>
      <a:lvl3pPr marL="114269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3pPr>
      <a:lvl4pPr marL="159976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4pPr>
      <a:lvl5pPr marL="2056831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»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5pPr>
      <a:lvl6pPr marL="2513910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6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1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42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07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1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6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382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659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189">
          <p15:clr>
            <a:srgbClr val="F26B43"/>
          </p15:clr>
        </p15:guide>
        <p15:guide id="3" pos="7491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370">
          <p15:clr>
            <a:srgbClr val="F26B43"/>
          </p15:clr>
        </p15:guide>
        <p15:guide id="6" orient="horz" pos="4088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283D300-2124-42DF-B73B-3D3D4C546EC6}"/>
              </a:ext>
            </a:extLst>
          </p:cNvPr>
          <p:cNvGraphicFramePr>
            <a:graphicFrameLocks noChangeAspect="1"/>
          </p:cNvGraphicFramePr>
          <p:nvPr>
            <p:custDataLst>
              <p:tags r:id="rId47"/>
            </p:custDataLst>
            <p:extLst>
              <p:ext uri="{D42A27DB-BD31-4B8C-83A1-F6EECF244321}">
                <p14:modId xmlns:p14="http://schemas.microsoft.com/office/powerpoint/2010/main" val="35852690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9" imgW="395" imgH="394" progId="TCLayout.ActiveDocument.1">
                  <p:embed/>
                </p:oleObj>
              </mc:Choice>
              <mc:Fallback>
                <p:oleObj name="think-cell Slide" r:id="rId49" imgW="395" imgH="39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283D300-2124-42DF-B73B-3D3D4C546E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4B895B28-7064-4AD0-A15D-88F99BCA9BAD}"/>
              </a:ext>
            </a:extLst>
          </p:cNvPr>
          <p:cNvSpPr/>
          <p:nvPr>
            <p:custDataLst>
              <p:tags r:id="rId4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kumimoji="1" lang="en-US" altLang="ja-JP" sz="2800" b="0" i="0" baseline="0">
              <a:latin typeface="Calibri" panose="020F0502020204030204" pitchFamily="34" charset="0"/>
              <a:ea typeface="メイリオ" panose="020B0604030504040204" pitchFamily="50" charset="-128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11150" y="1233487"/>
            <a:ext cx="11569700" cy="5183187"/>
          </a:xfrm>
          <a:prstGeom prst="rect">
            <a:avLst/>
          </a:prstGeom>
        </p:spPr>
        <p:txBody>
          <a:bodyPr vert="horz" lIns="0" tIns="45710" rIns="91420" bIns="45710" rtlCol="0">
            <a:normAutofit/>
          </a:bodyPr>
          <a:lstStyle/>
          <a:p>
            <a:pPr lvl="0"/>
            <a:r>
              <a:rPr kumimoji="1" lang="en-US" altLang="ja-JP"/>
              <a:t>Master text</a:t>
            </a:r>
            <a:endParaRPr kumimoji="1" lang="ja-JP" altLang="en-US"/>
          </a:p>
        </p:txBody>
      </p:sp>
      <p:sp>
        <p:nvSpPr>
          <p:cNvPr id="11" name="Footer Placeholder 8">
            <a:extLst>
              <a:ext uri="{FF2B5EF4-FFF2-40B4-BE49-F238E27FC236}">
                <a16:creationId xmlns:a16="http://schemas.microsoft.com/office/drawing/2014/main" id="{44E43001-C216-284A-9EBD-E54B5DD295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489701"/>
            <a:ext cx="4114800" cy="229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タイトル プレースホルダ 1">
            <a:extLst>
              <a:ext uri="{FF2B5EF4-FFF2-40B4-BE49-F238E27FC236}">
                <a16:creationId xmlns:a16="http://schemas.microsoft.com/office/drawing/2014/main" id="{D7981A12-E00B-604C-B863-7CBF31AA6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078" y="161605"/>
            <a:ext cx="9895084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Master title</a:t>
            </a:r>
            <a:endParaRPr kumimoji="1" lang="ja-JP" altLang="en-US"/>
          </a:p>
        </p:txBody>
      </p:sp>
      <p:sp>
        <p:nvSpPr>
          <p:cNvPr id="13" name="スライド番号プレースホルダ 5">
            <a:extLst>
              <a:ext uri="{FF2B5EF4-FFF2-40B4-BE49-F238E27FC236}">
                <a16:creationId xmlns:a16="http://schemas.microsoft.com/office/drawing/2014/main" id="{C7AA5A17-3F2F-B94B-9342-A137057B89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489701"/>
            <a:ext cx="589856" cy="229432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fld id="{0CD18DDD-3DD3-4B62-ABCC-38D08AE7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78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4" r:id="rId1"/>
    <p:sldLayoutId id="2147484195" r:id="rId2"/>
    <p:sldLayoutId id="2147484196" r:id="rId3"/>
    <p:sldLayoutId id="2147484197" r:id="rId4"/>
    <p:sldLayoutId id="2147484198" r:id="rId5"/>
    <p:sldLayoutId id="2147484199" r:id="rId6"/>
    <p:sldLayoutId id="2147484200" r:id="rId7"/>
    <p:sldLayoutId id="2147484201" r:id="rId8"/>
    <p:sldLayoutId id="2147484202" r:id="rId9"/>
    <p:sldLayoutId id="2147484203" r:id="rId10"/>
    <p:sldLayoutId id="2147484204" r:id="rId11"/>
    <p:sldLayoutId id="2147484205" r:id="rId12"/>
    <p:sldLayoutId id="2147484206" r:id="rId13"/>
    <p:sldLayoutId id="2147484207" r:id="rId14"/>
    <p:sldLayoutId id="2147484208" r:id="rId15"/>
    <p:sldLayoutId id="2147484209" r:id="rId16"/>
    <p:sldLayoutId id="2147484210" r:id="rId17"/>
    <p:sldLayoutId id="2147484211" r:id="rId18"/>
    <p:sldLayoutId id="2147484212" r:id="rId19"/>
    <p:sldLayoutId id="2147484213" r:id="rId20"/>
    <p:sldLayoutId id="2147484214" r:id="rId21"/>
    <p:sldLayoutId id="2147484215" r:id="rId22"/>
    <p:sldLayoutId id="2147484216" r:id="rId23"/>
    <p:sldLayoutId id="2147484217" r:id="rId24"/>
    <p:sldLayoutId id="2147484218" r:id="rId25"/>
    <p:sldLayoutId id="2147484333" r:id="rId26"/>
    <p:sldLayoutId id="2147484334" r:id="rId27"/>
    <p:sldLayoutId id="2147484335" r:id="rId28"/>
    <p:sldLayoutId id="2147484336" r:id="rId29"/>
    <p:sldLayoutId id="2147484340" r:id="rId30"/>
    <p:sldLayoutId id="2147484341" r:id="rId31"/>
    <p:sldLayoutId id="2147484342" r:id="rId32"/>
    <p:sldLayoutId id="2147484343" r:id="rId33"/>
    <p:sldLayoutId id="2147484344" r:id="rId34"/>
    <p:sldLayoutId id="2147484345" r:id="rId35"/>
    <p:sldLayoutId id="2147484346" r:id="rId36"/>
    <p:sldLayoutId id="2147484347" r:id="rId37"/>
    <p:sldLayoutId id="2147484348" r:id="rId38"/>
    <p:sldLayoutId id="2147484349" r:id="rId39"/>
    <p:sldLayoutId id="2147484350" r:id="rId40"/>
    <p:sldLayoutId id="2147484351" r:id="rId41"/>
    <p:sldLayoutId id="2147484352" r:id="rId42"/>
    <p:sldLayoutId id="2147484353" r:id="rId43"/>
    <p:sldLayoutId id="2147484354" r:id="rId44"/>
    <p:sldLayoutId id="2147484355" r:id="rId45"/>
  </p:sldLayoutIdLst>
  <p:transition spd="slow">
    <p:push dir="u"/>
  </p:transition>
  <p:txStyles>
    <p:titleStyle>
      <a:lvl1pPr algn="l" defTabSz="914150" rtl="0" eaLnBrk="1" latinLnBrk="0" hangingPunct="1">
        <a:lnSpc>
          <a:spcPts val="2800"/>
        </a:lnSpc>
        <a:spcBef>
          <a:spcPct val="0"/>
        </a:spcBef>
        <a:buNone/>
        <a:defRPr kumimoji="1" sz="2800" b="1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</p:titleStyle>
    <p:bodyStyle>
      <a:lvl1pPr marL="457071" indent="-457071" algn="l" defTabSz="914150" rtl="0" eaLnBrk="1" latinLnBrk="0" hangingPunct="1">
        <a:spcBef>
          <a:spcPct val="20000"/>
        </a:spcBef>
        <a:buClr>
          <a:srgbClr val="4C4948"/>
        </a:buClr>
        <a:buFont typeface="Arial" panose="020B0604020202020204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  <a:lvl2pPr marL="742745" indent="-285677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2pPr>
      <a:lvl3pPr marL="114269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3pPr>
      <a:lvl4pPr marL="159976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4pPr>
      <a:lvl5pPr marL="2056831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»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5pPr>
      <a:lvl6pPr marL="2513910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6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1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42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07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1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6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382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659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189">
          <p15:clr>
            <a:srgbClr val="F26B43"/>
          </p15:clr>
        </p15:guide>
        <p15:guide id="3" pos="7491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370">
          <p15:clr>
            <a:srgbClr val="F26B43"/>
          </p15:clr>
        </p15:guide>
        <p15:guide id="6" orient="horz" pos="4088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A20B40EC-651F-0D0A-9862-01C33F3551DA}"/>
              </a:ext>
            </a:extLst>
          </p:cNvPr>
          <p:cNvGraphicFramePr>
            <a:graphicFrameLocks noChangeAspect="1"/>
          </p:cNvGraphicFramePr>
          <p:nvPr>
            <p:custDataLst>
              <p:tags r:id="rId42"/>
            </p:custDataLst>
            <p:extLst>
              <p:ext uri="{D42A27DB-BD31-4B8C-83A1-F6EECF244321}">
                <p14:modId xmlns:p14="http://schemas.microsoft.com/office/powerpoint/2010/main" val="15858788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3" imgW="395" imgH="396" progId="TCLayout.ActiveDocument.1">
                  <p:embed/>
                </p:oleObj>
              </mc:Choice>
              <mc:Fallback>
                <p:oleObj name="think-cell Slide" r:id="rId43" imgW="395" imgH="396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20B40EC-651F-0D0A-9862-01C33F3551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gray">
          <a:xfrm>
            <a:off x="384694" y="6387858"/>
            <a:ext cx="9290304" cy="338087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/>
          <a:lstStyle>
            <a:lvl1pPr algn="l">
              <a:defRPr sz="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CC58985-6F6A-8540-ABC2-450EF4A8FB42}"/>
              </a:ext>
            </a:extLst>
          </p:cNvPr>
          <p:cNvSpPr txBox="1"/>
          <p:nvPr/>
        </p:nvSpPr>
        <p:spPr bwMode="black">
          <a:xfrm>
            <a:off x="9059221" y="6880325"/>
            <a:ext cx="3132780" cy="276999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u="none" strike="noStrike" kern="120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rPr>
              <a:t>IQVIA Laboratories Template (V1.0.0)</a:t>
            </a:r>
            <a:endParaRPr lang="en-US" sz="1000" kern="1200">
              <a:solidFill>
                <a:schemeClr val="bg1">
                  <a:lumMod val="50000"/>
                </a:schemeClr>
              </a:solidFill>
              <a:latin typeface="+mn-lt"/>
              <a:ea typeface="Arial" charset="0"/>
              <a:cs typeface="Arial" charset="0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3CBDD57-F53C-6F40-92E7-B466079D3E29}"/>
              </a:ext>
            </a:extLst>
          </p:cNvPr>
          <p:cNvGrpSpPr/>
          <p:nvPr/>
        </p:nvGrpSpPr>
        <p:grpSpPr>
          <a:xfrm>
            <a:off x="12308083" y="0"/>
            <a:ext cx="851744" cy="3915867"/>
            <a:chOff x="5958724" y="2146789"/>
            <a:chExt cx="851744" cy="3915867"/>
          </a:xfrm>
        </p:grpSpPr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98420CBF-3E96-654E-96E4-1F5E714CBAA8}"/>
                </a:ext>
              </a:extLst>
            </p:cNvPr>
            <p:cNvSpPr/>
            <p:nvPr/>
          </p:nvSpPr>
          <p:spPr bwMode="gray">
            <a:xfrm>
              <a:off x="5958724" y="4367503"/>
              <a:ext cx="187184" cy="18718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DD79CB3D-0D99-F54D-8E27-E39D00C48160}"/>
                </a:ext>
              </a:extLst>
            </p:cNvPr>
            <p:cNvSpPr/>
            <p:nvPr/>
          </p:nvSpPr>
          <p:spPr bwMode="gray">
            <a:xfrm>
              <a:off x="6401764" y="4367503"/>
              <a:ext cx="187184" cy="187184"/>
            </a:xfrm>
            <a:prstGeom prst="rect">
              <a:avLst/>
            </a:prstGeom>
            <a:solidFill>
              <a:srgbClr val="606B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990E198B-8FD1-D24E-9928-BACDEEBF62D2}"/>
                </a:ext>
              </a:extLst>
            </p:cNvPr>
            <p:cNvSpPr/>
            <p:nvPr/>
          </p:nvSpPr>
          <p:spPr bwMode="gray">
            <a:xfrm>
              <a:off x="6623283" y="4367503"/>
              <a:ext cx="187184" cy="187184"/>
            </a:xfrm>
            <a:prstGeom prst="rect">
              <a:avLst/>
            </a:prstGeom>
            <a:solidFill>
              <a:srgbClr val="CACE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FFD86F52-E8C9-4C40-BF2E-FEF0B6ED0971}"/>
                </a:ext>
              </a:extLst>
            </p:cNvPr>
            <p:cNvSpPr/>
            <p:nvPr/>
          </p:nvSpPr>
          <p:spPr bwMode="gray">
            <a:xfrm>
              <a:off x="6180244" y="4367503"/>
              <a:ext cx="187184" cy="187184"/>
            </a:xfrm>
            <a:prstGeom prst="rect">
              <a:avLst/>
            </a:prstGeom>
            <a:solidFill>
              <a:srgbClr val="959C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2F4BA6C5-6444-7740-ADDD-000A7763042D}"/>
                </a:ext>
              </a:extLst>
            </p:cNvPr>
            <p:cNvSpPr/>
            <p:nvPr/>
          </p:nvSpPr>
          <p:spPr bwMode="gray">
            <a:xfrm>
              <a:off x="5958724" y="5230398"/>
              <a:ext cx="187184" cy="187184"/>
            </a:xfrm>
            <a:prstGeom prst="rect">
              <a:avLst/>
            </a:prstGeom>
            <a:solidFill>
              <a:srgbClr val="8300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C07D3A68-7F61-D948-AB7D-BCAFC199CCC3}"/>
                </a:ext>
              </a:extLst>
            </p:cNvPr>
            <p:cNvSpPr/>
            <p:nvPr/>
          </p:nvSpPr>
          <p:spPr bwMode="gray">
            <a:xfrm>
              <a:off x="6180244" y="5230398"/>
              <a:ext cx="187184" cy="187184"/>
            </a:xfrm>
            <a:prstGeom prst="rect">
              <a:avLst/>
            </a:prstGeom>
            <a:solidFill>
              <a:srgbClr val="C1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AC9EB930-1544-CD49-8AEF-D63EA86EADD0}"/>
                </a:ext>
              </a:extLst>
            </p:cNvPr>
            <p:cNvSpPr/>
            <p:nvPr/>
          </p:nvSpPr>
          <p:spPr bwMode="gray">
            <a:xfrm>
              <a:off x="6401764" y="5230398"/>
              <a:ext cx="187184" cy="187184"/>
            </a:xfrm>
            <a:prstGeom prst="rect">
              <a:avLst/>
            </a:prstGeom>
            <a:solidFill>
              <a:srgbClr val="A240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D5378095-7F39-4144-8507-5FE84E8BE414}"/>
                </a:ext>
              </a:extLst>
            </p:cNvPr>
            <p:cNvSpPr/>
            <p:nvPr/>
          </p:nvSpPr>
          <p:spPr bwMode="gray">
            <a:xfrm>
              <a:off x="6623284" y="5230398"/>
              <a:ext cx="187184" cy="187184"/>
            </a:xfrm>
            <a:prstGeom prst="rect">
              <a:avLst/>
            </a:prstGeom>
            <a:solidFill>
              <a:srgbClr val="E0BF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9B2FB226-B30E-CC45-A821-F600ECF6A95B}"/>
                </a:ext>
              </a:extLst>
            </p:cNvPr>
            <p:cNvSpPr txBox="1"/>
            <p:nvPr/>
          </p:nvSpPr>
          <p:spPr>
            <a:xfrm>
              <a:off x="5958724" y="2146789"/>
              <a:ext cx="851744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100%  50%   75%   25%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67123F0-70F7-2B48-8FBB-A020EB223AFF}"/>
                </a:ext>
              </a:extLst>
            </p:cNvPr>
            <p:cNvSpPr/>
            <p:nvPr/>
          </p:nvSpPr>
          <p:spPr bwMode="gray">
            <a:xfrm>
              <a:off x="5958724" y="5875472"/>
              <a:ext cx="187184" cy="187184"/>
            </a:xfrm>
            <a:prstGeom prst="rect">
              <a:avLst/>
            </a:prstGeom>
            <a:solidFill>
              <a:srgbClr val="F4F4F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39454BBE-1A59-FD4F-BE8A-63FD8BA5645D}"/>
                </a:ext>
              </a:extLst>
            </p:cNvPr>
            <p:cNvSpPr/>
            <p:nvPr/>
          </p:nvSpPr>
          <p:spPr bwMode="gray">
            <a:xfrm>
              <a:off x="5958724" y="5019103"/>
              <a:ext cx="187184" cy="187184"/>
            </a:xfrm>
            <a:prstGeom prst="rect">
              <a:avLst/>
            </a:prstGeom>
            <a:solidFill>
              <a:srgbClr val="C62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ABD0C9EE-EDC2-474B-AB9B-FB0481553DB5}"/>
                </a:ext>
              </a:extLst>
            </p:cNvPr>
            <p:cNvSpPr/>
            <p:nvPr/>
          </p:nvSpPr>
          <p:spPr bwMode="gray">
            <a:xfrm>
              <a:off x="6180244" y="5019103"/>
              <a:ext cx="187184" cy="187184"/>
            </a:xfrm>
            <a:prstGeom prst="rect">
              <a:avLst/>
            </a:prstGeom>
            <a:solidFill>
              <a:srgbClr val="E99E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BD3A8A7C-5D07-A74A-BCBE-7BC3ECA9833C}"/>
                </a:ext>
              </a:extLst>
            </p:cNvPr>
            <p:cNvSpPr/>
            <p:nvPr/>
          </p:nvSpPr>
          <p:spPr bwMode="gray">
            <a:xfrm>
              <a:off x="6401764" y="5019103"/>
              <a:ext cx="187184" cy="187184"/>
            </a:xfrm>
            <a:prstGeom prst="rect">
              <a:avLst/>
            </a:prstGeom>
            <a:solidFill>
              <a:srgbClr val="DB6C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407DC158-1D98-BD42-8017-B6A5ED0C0939}"/>
                </a:ext>
              </a:extLst>
            </p:cNvPr>
            <p:cNvSpPr/>
            <p:nvPr/>
          </p:nvSpPr>
          <p:spPr bwMode="gray">
            <a:xfrm>
              <a:off x="6623284" y="5019103"/>
              <a:ext cx="187184" cy="187184"/>
            </a:xfrm>
            <a:prstGeom prst="rect">
              <a:avLst/>
            </a:prstGeom>
            <a:solidFill>
              <a:srgbClr val="F5CE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E0C7591C-6CBD-BD4B-B3E9-5DCB906573F8}"/>
                </a:ext>
              </a:extLst>
            </p:cNvPr>
            <p:cNvSpPr/>
            <p:nvPr/>
          </p:nvSpPr>
          <p:spPr bwMode="gray">
            <a:xfrm>
              <a:off x="5958724" y="5448992"/>
              <a:ext cx="187184" cy="187184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4E225CFF-E452-264C-89F1-2B174E679CBD}"/>
                </a:ext>
              </a:extLst>
            </p:cNvPr>
            <p:cNvSpPr/>
            <p:nvPr/>
          </p:nvSpPr>
          <p:spPr bwMode="gray">
            <a:xfrm>
              <a:off x="6180244" y="2343732"/>
              <a:ext cx="187184" cy="187184"/>
            </a:xfrm>
            <a:prstGeom prst="rect">
              <a:avLst/>
            </a:prstGeom>
            <a:solidFill>
              <a:srgbClr val="7FD1E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D84724D1-3BB8-284F-9692-AE3C7A01F26B}"/>
                </a:ext>
              </a:extLst>
            </p:cNvPr>
            <p:cNvSpPr/>
            <p:nvPr/>
          </p:nvSpPr>
          <p:spPr bwMode="gray">
            <a:xfrm>
              <a:off x="6180244" y="2565037"/>
              <a:ext cx="187184" cy="187184"/>
            </a:xfrm>
            <a:prstGeom prst="rect">
              <a:avLst/>
            </a:prstGeom>
            <a:solidFill>
              <a:srgbClr val="7FAA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45805B76-9FFB-644B-86E0-A4627FDE19AA}"/>
                </a:ext>
              </a:extLst>
            </p:cNvPr>
            <p:cNvSpPr/>
            <p:nvPr/>
          </p:nvSpPr>
          <p:spPr bwMode="gray">
            <a:xfrm>
              <a:off x="6401763" y="2343732"/>
              <a:ext cx="187184" cy="187184"/>
            </a:xfrm>
            <a:prstGeom prst="rect">
              <a:avLst/>
            </a:prstGeom>
            <a:solidFill>
              <a:srgbClr val="40BA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FE98F44C-585F-3444-90E6-DD31DDB00B6F}"/>
                </a:ext>
              </a:extLst>
            </p:cNvPr>
            <p:cNvSpPr/>
            <p:nvPr/>
          </p:nvSpPr>
          <p:spPr bwMode="gray">
            <a:xfrm>
              <a:off x="6401763" y="2565037"/>
              <a:ext cx="187184" cy="187184"/>
            </a:xfrm>
            <a:prstGeom prst="rect">
              <a:avLst/>
            </a:prstGeom>
            <a:solidFill>
              <a:srgbClr val="4080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5B59D007-C414-574F-81AD-A5ADF33C8FA4}"/>
                </a:ext>
              </a:extLst>
            </p:cNvPr>
            <p:cNvSpPr/>
            <p:nvPr/>
          </p:nvSpPr>
          <p:spPr bwMode="gray">
            <a:xfrm>
              <a:off x="6623283" y="2343732"/>
              <a:ext cx="187184" cy="187184"/>
            </a:xfrm>
            <a:prstGeom prst="rect">
              <a:avLst/>
            </a:prstGeom>
            <a:solidFill>
              <a:srgbClr val="BFE8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7DCA981F-ECA8-C24E-BA6F-D2DCD49D06E8}"/>
                </a:ext>
              </a:extLst>
            </p:cNvPr>
            <p:cNvSpPr/>
            <p:nvPr/>
          </p:nvSpPr>
          <p:spPr bwMode="gray">
            <a:xfrm>
              <a:off x="6623283" y="2565037"/>
              <a:ext cx="187184" cy="187184"/>
            </a:xfrm>
            <a:prstGeom prst="rect">
              <a:avLst/>
            </a:prstGeom>
            <a:solidFill>
              <a:srgbClr val="BFD4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ED21958E-6A2D-B644-8AA4-4496A9BE7C81}"/>
                </a:ext>
              </a:extLst>
            </p:cNvPr>
            <p:cNvSpPr/>
            <p:nvPr/>
          </p:nvSpPr>
          <p:spPr bwMode="gray">
            <a:xfrm>
              <a:off x="5958724" y="3700925"/>
              <a:ext cx="187184" cy="187184"/>
            </a:xfrm>
            <a:prstGeom prst="rect">
              <a:avLst/>
            </a:prstGeom>
            <a:solidFill>
              <a:srgbClr val="43B0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F6B8D3D3-5C82-3C4C-B24D-8B140254A38C}"/>
                </a:ext>
              </a:extLst>
            </p:cNvPr>
            <p:cNvSpPr/>
            <p:nvPr/>
          </p:nvSpPr>
          <p:spPr bwMode="gray">
            <a:xfrm>
              <a:off x="6180244" y="4583145"/>
              <a:ext cx="187184" cy="187184"/>
            </a:xfrm>
            <a:prstGeom prst="rect">
              <a:avLst/>
            </a:prstGeom>
            <a:solidFill>
              <a:srgbClr val="F7D9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BF513AB7-1EDD-A04D-96C3-50E1FD6BECB8}"/>
                </a:ext>
              </a:extLst>
            </p:cNvPr>
            <p:cNvSpPr/>
            <p:nvPr/>
          </p:nvSpPr>
          <p:spPr bwMode="gray">
            <a:xfrm>
              <a:off x="6401763" y="4583145"/>
              <a:ext cx="187184" cy="187184"/>
            </a:xfrm>
            <a:prstGeom prst="rect">
              <a:avLst/>
            </a:prstGeom>
            <a:solidFill>
              <a:srgbClr val="F4C6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9CBB5A7D-B1F2-BA4C-ABD5-0E7B2D69AB62}"/>
                </a:ext>
              </a:extLst>
            </p:cNvPr>
            <p:cNvSpPr/>
            <p:nvPr/>
          </p:nvSpPr>
          <p:spPr bwMode="gray">
            <a:xfrm>
              <a:off x="6623283" y="4583145"/>
              <a:ext cx="187184" cy="187184"/>
            </a:xfrm>
            <a:prstGeom prst="rect">
              <a:avLst/>
            </a:prstGeom>
            <a:solidFill>
              <a:srgbClr val="FBECC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62FAF67F-4045-0941-8338-51412E880A11}"/>
                </a:ext>
              </a:extLst>
            </p:cNvPr>
            <p:cNvSpPr/>
            <p:nvPr/>
          </p:nvSpPr>
          <p:spPr bwMode="gray">
            <a:xfrm>
              <a:off x="5958724" y="2566491"/>
              <a:ext cx="187184" cy="187184"/>
            </a:xfrm>
            <a:prstGeom prst="rect">
              <a:avLst/>
            </a:prstGeom>
            <a:solidFill>
              <a:srgbClr val="0055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1C6D60F4-D8C6-B347-91E3-E7C1E1C7D198}"/>
                </a:ext>
              </a:extLst>
            </p:cNvPr>
            <p:cNvSpPr/>
            <p:nvPr/>
          </p:nvSpPr>
          <p:spPr bwMode="gray">
            <a:xfrm>
              <a:off x="6180244" y="4804513"/>
              <a:ext cx="187184" cy="187184"/>
            </a:xfrm>
            <a:prstGeom prst="rect">
              <a:avLst/>
            </a:prstGeom>
            <a:solidFill>
              <a:srgbClr val="FEC48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E9971689-0DF7-EE4A-9375-7062D08F1748}"/>
                </a:ext>
              </a:extLst>
            </p:cNvPr>
            <p:cNvSpPr/>
            <p:nvPr/>
          </p:nvSpPr>
          <p:spPr bwMode="gray">
            <a:xfrm>
              <a:off x="6401763" y="4804513"/>
              <a:ext cx="187184" cy="187184"/>
            </a:xfrm>
            <a:prstGeom prst="rect">
              <a:avLst/>
            </a:prstGeom>
            <a:solidFill>
              <a:srgbClr val="FEA74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B52F8571-0619-E947-82FB-454E3D4C19BD}"/>
                </a:ext>
              </a:extLst>
            </p:cNvPr>
            <p:cNvSpPr/>
            <p:nvPr/>
          </p:nvSpPr>
          <p:spPr bwMode="gray">
            <a:xfrm>
              <a:off x="6623283" y="4804513"/>
              <a:ext cx="187184" cy="187184"/>
            </a:xfrm>
            <a:prstGeom prst="rect">
              <a:avLst/>
            </a:prstGeom>
            <a:solidFill>
              <a:srgbClr val="FFE2C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4825E070-CC24-F24D-A2FC-FEB9737AC9CC}"/>
                </a:ext>
              </a:extLst>
            </p:cNvPr>
            <p:cNvSpPr/>
            <p:nvPr/>
          </p:nvSpPr>
          <p:spPr bwMode="gray">
            <a:xfrm>
              <a:off x="5958724" y="2343732"/>
              <a:ext cx="187184" cy="187184"/>
            </a:xfrm>
            <a:prstGeom prst="rect">
              <a:avLst/>
            </a:prstGeom>
            <a:solidFill>
              <a:srgbClr val="00A3E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9646FA4E-6F29-3548-B680-DCFFF57D8D3F}"/>
                </a:ext>
              </a:extLst>
            </p:cNvPr>
            <p:cNvSpPr/>
            <p:nvPr/>
          </p:nvSpPr>
          <p:spPr bwMode="gray">
            <a:xfrm>
              <a:off x="6180244" y="3017653"/>
              <a:ext cx="187184" cy="187184"/>
            </a:xfrm>
            <a:prstGeom prst="rect">
              <a:avLst/>
            </a:prstGeom>
            <a:solidFill>
              <a:srgbClr val="7FDF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F96CF0C6-CD06-9843-9F2C-9AFBAD8BFB11}"/>
                </a:ext>
              </a:extLst>
            </p:cNvPr>
            <p:cNvSpPr/>
            <p:nvPr/>
          </p:nvSpPr>
          <p:spPr bwMode="gray">
            <a:xfrm>
              <a:off x="6401763" y="3017653"/>
              <a:ext cx="187184" cy="187184"/>
            </a:xfrm>
            <a:prstGeom prst="rect">
              <a:avLst/>
            </a:prstGeom>
            <a:solidFill>
              <a:srgbClr val="40CFC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21A3641A-B327-C142-AFFD-7B64258340B5}"/>
                </a:ext>
              </a:extLst>
            </p:cNvPr>
            <p:cNvSpPr/>
            <p:nvPr/>
          </p:nvSpPr>
          <p:spPr bwMode="gray">
            <a:xfrm>
              <a:off x="6623283" y="3017653"/>
              <a:ext cx="187184" cy="187184"/>
            </a:xfrm>
            <a:prstGeom prst="rect">
              <a:avLst/>
            </a:prstGeom>
            <a:solidFill>
              <a:srgbClr val="BFEFE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0D6A5EAA-A733-DD40-9818-84B0F20D0EB5}"/>
                </a:ext>
              </a:extLst>
            </p:cNvPr>
            <p:cNvSpPr/>
            <p:nvPr/>
          </p:nvSpPr>
          <p:spPr bwMode="gray">
            <a:xfrm>
              <a:off x="5958724" y="4584599"/>
              <a:ext cx="187184" cy="187184"/>
            </a:xfrm>
            <a:prstGeom prst="rect">
              <a:avLst/>
            </a:prstGeom>
            <a:solidFill>
              <a:srgbClr val="F0B32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81C9F32B-27A7-984A-9EBD-AB6957A753F8}"/>
                </a:ext>
              </a:extLst>
            </p:cNvPr>
            <p:cNvSpPr/>
            <p:nvPr/>
          </p:nvSpPr>
          <p:spPr bwMode="gray">
            <a:xfrm>
              <a:off x="5958724" y="4804513"/>
              <a:ext cx="187184" cy="187184"/>
            </a:xfrm>
            <a:prstGeom prst="rect">
              <a:avLst/>
            </a:prstGeom>
            <a:solidFill>
              <a:srgbClr val="FE8A1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BB14A96C-7BC7-6443-8ACA-FA4BB727DC0A}"/>
                </a:ext>
              </a:extLst>
            </p:cNvPr>
            <p:cNvSpPr/>
            <p:nvPr/>
          </p:nvSpPr>
          <p:spPr bwMode="gray">
            <a:xfrm>
              <a:off x="5958724" y="3020561"/>
              <a:ext cx="187184" cy="187184"/>
            </a:xfrm>
            <a:prstGeom prst="rect">
              <a:avLst/>
            </a:prstGeom>
            <a:solidFill>
              <a:srgbClr val="00BFB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A7E58DD9-6B5F-5942-B377-E2B1C7B0C763}"/>
                </a:ext>
              </a:extLst>
            </p:cNvPr>
            <p:cNvSpPr/>
            <p:nvPr/>
          </p:nvSpPr>
          <p:spPr bwMode="gray">
            <a:xfrm>
              <a:off x="5958724" y="3922293"/>
              <a:ext cx="187184" cy="187184"/>
            </a:xfrm>
            <a:prstGeom prst="rect">
              <a:avLst/>
            </a:prstGeom>
            <a:solidFill>
              <a:srgbClr val="02712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3572FD37-C6E8-D14B-BA40-3F2C4A8DEA15}"/>
                </a:ext>
              </a:extLst>
            </p:cNvPr>
            <p:cNvSpPr/>
            <p:nvPr/>
          </p:nvSpPr>
          <p:spPr bwMode="gray">
            <a:xfrm>
              <a:off x="6180244" y="3922293"/>
              <a:ext cx="187184" cy="187184"/>
            </a:xfrm>
            <a:prstGeom prst="rect">
              <a:avLst/>
            </a:prstGeom>
            <a:solidFill>
              <a:srgbClr val="80B8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8F6841E8-602A-324B-B2AD-C595D0481082}"/>
                </a:ext>
              </a:extLst>
            </p:cNvPr>
            <p:cNvSpPr/>
            <p:nvPr/>
          </p:nvSpPr>
          <p:spPr bwMode="gray">
            <a:xfrm>
              <a:off x="6180244" y="3700925"/>
              <a:ext cx="187184" cy="187184"/>
            </a:xfrm>
            <a:prstGeom prst="rect">
              <a:avLst/>
            </a:prstGeom>
            <a:solidFill>
              <a:srgbClr val="A1D79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8BA37A50-B79D-7A4A-8089-F1333EB6CA71}"/>
                </a:ext>
              </a:extLst>
            </p:cNvPr>
            <p:cNvSpPr/>
            <p:nvPr/>
          </p:nvSpPr>
          <p:spPr bwMode="gray">
            <a:xfrm>
              <a:off x="6401763" y="3922293"/>
              <a:ext cx="187184" cy="187184"/>
            </a:xfrm>
            <a:prstGeom prst="rect">
              <a:avLst/>
            </a:prstGeom>
            <a:solidFill>
              <a:srgbClr val="4195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E00994A5-D1D6-8E41-95B5-4E9A7122B319}"/>
                </a:ext>
              </a:extLst>
            </p:cNvPr>
            <p:cNvSpPr/>
            <p:nvPr/>
          </p:nvSpPr>
          <p:spPr bwMode="gray">
            <a:xfrm>
              <a:off x="6401763" y="3700925"/>
              <a:ext cx="187184" cy="187184"/>
            </a:xfrm>
            <a:prstGeom prst="rect">
              <a:avLst/>
            </a:prstGeom>
            <a:solidFill>
              <a:srgbClr val="72C45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61F71234-4768-194B-9617-8CDEA9285D94}"/>
                </a:ext>
              </a:extLst>
            </p:cNvPr>
            <p:cNvSpPr/>
            <p:nvPr/>
          </p:nvSpPr>
          <p:spPr bwMode="gray">
            <a:xfrm>
              <a:off x="6623283" y="3922293"/>
              <a:ext cx="187184" cy="187184"/>
            </a:xfrm>
            <a:prstGeom prst="rect">
              <a:avLst/>
            </a:prstGeom>
            <a:solidFill>
              <a:srgbClr val="C0DCC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9543CABA-54A5-2F40-89B1-0B5BAE8042C3}"/>
                </a:ext>
              </a:extLst>
            </p:cNvPr>
            <p:cNvSpPr/>
            <p:nvPr/>
          </p:nvSpPr>
          <p:spPr bwMode="gray">
            <a:xfrm>
              <a:off x="6623283" y="3700925"/>
              <a:ext cx="187184" cy="187184"/>
            </a:xfrm>
            <a:prstGeom prst="rect">
              <a:avLst/>
            </a:prstGeom>
            <a:solidFill>
              <a:srgbClr val="D0EBC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3F084BF2-384D-584D-B0F4-FDD5DE01E810}"/>
                </a:ext>
              </a:extLst>
            </p:cNvPr>
            <p:cNvSpPr/>
            <p:nvPr/>
          </p:nvSpPr>
          <p:spPr bwMode="gray">
            <a:xfrm>
              <a:off x="5958724" y="2792710"/>
              <a:ext cx="187184" cy="187184"/>
            </a:xfrm>
            <a:prstGeom prst="rect">
              <a:avLst/>
            </a:prstGeom>
            <a:solidFill>
              <a:srgbClr val="00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913F8A42-7961-734E-AA20-A8198B3FA675}"/>
                </a:ext>
              </a:extLst>
            </p:cNvPr>
            <p:cNvSpPr txBox="1"/>
            <p:nvPr/>
          </p:nvSpPr>
          <p:spPr>
            <a:xfrm>
              <a:off x="6179531" y="2792515"/>
              <a:ext cx="630936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>
                  <a:solidFill>
                    <a:schemeClr val="tx1"/>
                  </a:solidFill>
                </a:rPr>
                <a:t>Bright Blue</a:t>
              </a: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B82B8984-AD0C-F946-B315-AA91F6CB7D1E}"/>
                </a:ext>
              </a:extLst>
            </p:cNvPr>
            <p:cNvSpPr txBox="1"/>
            <p:nvPr/>
          </p:nvSpPr>
          <p:spPr>
            <a:xfrm>
              <a:off x="6180244" y="5875802"/>
              <a:ext cx="630223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/>
                <a:t>5% Charcoal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C48E741B-C449-FF44-8CD5-09D2882B80F0}"/>
                </a:ext>
              </a:extLst>
            </p:cNvPr>
            <p:cNvSpPr/>
            <p:nvPr/>
          </p:nvSpPr>
          <p:spPr bwMode="gray">
            <a:xfrm>
              <a:off x="5958724" y="5662447"/>
              <a:ext cx="187184" cy="187184"/>
            </a:xfrm>
            <a:prstGeom prst="rect">
              <a:avLst/>
            </a:prstGeom>
            <a:solidFill>
              <a:srgbClr val="140B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D99EDA45-789B-9748-8294-EFD6DBA0D95E}"/>
                </a:ext>
              </a:extLst>
            </p:cNvPr>
            <p:cNvSpPr txBox="1"/>
            <p:nvPr/>
          </p:nvSpPr>
          <p:spPr>
            <a:xfrm>
              <a:off x="6180244" y="5662777"/>
              <a:ext cx="630223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/>
                <a:t>Indigo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771DE652-82CE-D149-B099-5ADABEC7A689}"/>
                </a:ext>
              </a:extLst>
            </p:cNvPr>
            <p:cNvSpPr txBox="1"/>
            <p:nvPr/>
          </p:nvSpPr>
          <p:spPr>
            <a:xfrm>
              <a:off x="6180244" y="5451924"/>
              <a:ext cx="630223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>
                  <a:solidFill>
                    <a:schemeClr val="tx1"/>
                  </a:solidFill>
                </a:rPr>
                <a:t>Red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4F06705E-A96F-C44B-A047-EAB84C8BC37A}"/>
                </a:ext>
              </a:extLst>
            </p:cNvPr>
            <p:cNvSpPr/>
            <p:nvPr/>
          </p:nvSpPr>
          <p:spPr bwMode="gray">
            <a:xfrm>
              <a:off x="6180244" y="3246253"/>
              <a:ext cx="187184" cy="187184"/>
            </a:xfrm>
            <a:prstGeom prst="rect">
              <a:avLst/>
            </a:prstGeom>
            <a:solidFill>
              <a:srgbClr val="80C7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2F2CD376-67B4-0F46-87AE-8D5391FD83AB}"/>
                </a:ext>
              </a:extLst>
            </p:cNvPr>
            <p:cNvSpPr/>
            <p:nvPr/>
          </p:nvSpPr>
          <p:spPr bwMode="gray">
            <a:xfrm>
              <a:off x="6401763" y="3246253"/>
              <a:ext cx="187184" cy="187184"/>
            </a:xfrm>
            <a:prstGeom prst="rect">
              <a:avLst/>
            </a:prstGeom>
            <a:solidFill>
              <a:srgbClr val="40A49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C0464475-C85E-5643-BBC5-6F54A9C8DA1F}"/>
                </a:ext>
              </a:extLst>
            </p:cNvPr>
            <p:cNvSpPr/>
            <p:nvPr/>
          </p:nvSpPr>
          <p:spPr bwMode="gray">
            <a:xfrm>
              <a:off x="6623283" y="3246253"/>
              <a:ext cx="187184" cy="187184"/>
            </a:xfrm>
            <a:prstGeom prst="rect">
              <a:avLst/>
            </a:prstGeom>
            <a:solidFill>
              <a:srgbClr val="CCE9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F8262DA1-5868-B04C-A8A6-D7AA97D7AA45}"/>
                </a:ext>
              </a:extLst>
            </p:cNvPr>
            <p:cNvSpPr/>
            <p:nvPr/>
          </p:nvSpPr>
          <p:spPr bwMode="gray">
            <a:xfrm>
              <a:off x="5958724" y="3249161"/>
              <a:ext cx="187184" cy="187184"/>
            </a:xfrm>
            <a:prstGeom prst="rect">
              <a:avLst/>
            </a:prstGeom>
            <a:solidFill>
              <a:srgbClr val="0086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93C1AD3B-710B-B345-BC20-CEDF1DBE5B46}"/>
                </a:ext>
              </a:extLst>
            </p:cNvPr>
            <p:cNvSpPr/>
            <p:nvPr/>
          </p:nvSpPr>
          <p:spPr bwMode="gray">
            <a:xfrm>
              <a:off x="5958724" y="3472953"/>
              <a:ext cx="187184" cy="187184"/>
            </a:xfrm>
            <a:prstGeom prst="rect">
              <a:avLst/>
            </a:prstGeom>
            <a:solidFill>
              <a:srgbClr val="0CEF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FF37FCED-5955-2D48-80B7-50D41EE1AD38}"/>
                </a:ext>
              </a:extLst>
            </p:cNvPr>
            <p:cNvSpPr txBox="1"/>
            <p:nvPr/>
          </p:nvSpPr>
          <p:spPr>
            <a:xfrm>
              <a:off x="6179531" y="3472758"/>
              <a:ext cx="630936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>
                  <a:solidFill>
                    <a:schemeClr val="tx1"/>
                  </a:solidFill>
                </a:rPr>
                <a:t>Bright Teal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5CE3526C-FA19-F945-9BA3-65D9A9B68FF8}"/>
                </a:ext>
              </a:extLst>
            </p:cNvPr>
            <p:cNvSpPr/>
            <p:nvPr/>
          </p:nvSpPr>
          <p:spPr bwMode="gray">
            <a:xfrm>
              <a:off x="5958724" y="4147323"/>
              <a:ext cx="187184" cy="187184"/>
            </a:xfrm>
            <a:prstGeom prst="rect">
              <a:avLst/>
            </a:prstGeom>
            <a:solidFill>
              <a:srgbClr val="79D8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245387D1-B0F0-A54D-869D-7D4219EE583B}"/>
                </a:ext>
              </a:extLst>
            </p:cNvPr>
            <p:cNvSpPr txBox="1"/>
            <p:nvPr/>
          </p:nvSpPr>
          <p:spPr>
            <a:xfrm>
              <a:off x="6179531" y="4147128"/>
              <a:ext cx="630936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>
                  <a:solidFill>
                    <a:schemeClr val="tx1"/>
                  </a:solidFill>
                </a:rPr>
                <a:t>Bright Green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9A675DB-DCFF-D13A-66E1-29D1864E4D53}"/>
              </a:ext>
            </a:extLst>
          </p:cNvPr>
          <p:cNvGrpSpPr/>
          <p:nvPr userDrawn="1"/>
        </p:nvGrpSpPr>
        <p:grpSpPr>
          <a:xfrm>
            <a:off x="12308083" y="0"/>
            <a:ext cx="851744" cy="3915867"/>
            <a:chOff x="5958724" y="2146789"/>
            <a:chExt cx="851744" cy="391586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728CF6E-A541-B85A-5B9A-60FF3C852510}"/>
                </a:ext>
              </a:extLst>
            </p:cNvPr>
            <p:cNvSpPr/>
            <p:nvPr/>
          </p:nvSpPr>
          <p:spPr bwMode="gray">
            <a:xfrm>
              <a:off x="5958724" y="4367503"/>
              <a:ext cx="187184" cy="18718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CBF3153-5BD8-BB03-BB8A-B171145160F8}"/>
                </a:ext>
              </a:extLst>
            </p:cNvPr>
            <p:cNvSpPr/>
            <p:nvPr/>
          </p:nvSpPr>
          <p:spPr bwMode="gray">
            <a:xfrm>
              <a:off x="6401764" y="4367503"/>
              <a:ext cx="187184" cy="187184"/>
            </a:xfrm>
            <a:prstGeom prst="rect">
              <a:avLst/>
            </a:prstGeom>
            <a:solidFill>
              <a:srgbClr val="606B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3AB1600-7E79-43EB-28CB-3F02877F3D94}"/>
                </a:ext>
              </a:extLst>
            </p:cNvPr>
            <p:cNvSpPr/>
            <p:nvPr/>
          </p:nvSpPr>
          <p:spPr bwMode="gray">
            <a:xfrm>
              <a:off x="6623283" y="4367503"/>
              <a:ext cx="187184" cy="187184"/>
            </a:xfrm>
            <a:prstGeom prst="rect">
              <a:avLst/>
            </a:prstGeom>
            <a:solidFill>
              <a:srgbClr val="CACE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2457ED2-A3B6-1FBA-B65C-EEF1F6FA4253}"/>
                </a:ext>
              </a:extLst>
            </p:cNvPr>
            <p:cNvSpPr/>
            <p:nvPr/>
          </p:nvSpPr>
          <p:spPr bwMode="gray">
            <a:xfrm>
              <a:off x="6180244" y="4367503"/>
              <a:ext cx="187184" cy="187184"/>
            </a:xfrm>
            <a:prstGeom prst="rect">
              <a:avLst/>
            </a:prstGeom>
            <a:solidFill>
              <a:srgbClr val="959C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6B93C28-87DD-4791-DCCB-C5831905C3C4}"/>
                </a:ext>
              </a:extLst>
            </p:cNvPr>
            <p:cNvSpPr/>
            <p:nvPr/>
          </p:nvSpPr>
          <p:spPr bwMode="gray">
            <a:xfrm>
              <a:off x="5958724" y="5230398"/>
              <a:ext cx="187184" cy="187184"/>
            </a:xfrm>
            <a:prstGeom prst="rect">
              <a:avLst/>
            </a:prstGeom>
            <a:solidFill>
              <a:srgbClr val="8300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10253C0-8F5B-E239-16DB-50AD1F44F326}"/>
                </a:ext>
              </a:extLst>
            </p:cNvPr>
            <p:cNvSpPr/>
            <p:nvPr/>
          </p:nvSpPr>
          <p:spPr bwMode="gray">
            <a:xfrm>
              <a:off x="6180244" y="5230398"/>
              <a:ext cx="187184" cy="187184"/>
            </a:xfrm>
            <a:prstGeom prst="rect">
              <a:avLst/>
            </a:prstGeom>
            <a:solidFill>
              <a:srgbClr val="C17F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BE78F65-A63E-D6C3-A4C4-7B46BF2CB8D2}"/>
                </a:ext>
              </a:extLst>
            </p:cNvPr>
            <p:cNvSpPr/>
            <p:nvPr/>
          </p:nvSpPr>
          <p:spPr bwMode="gray">
            <a:xfrm>
              <a:off x="6401764" y="5230398"/>
              <a:ext cx="187184" cy="187184"/>
            </a:xfrm>
            <a:prstGeom prst="rect">
              <a:avLst/>
            </a:prstGeom>
            <a:solidFill>
              <a:srgbClr val="A240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FF84F93-41AE-DA1B-7493-C1326D345118}"/>
                </a:ext>
              </a:extLst>
            </p:cNvPr>
            <p:cNvSpPr/>
            <p:nvPr/>
          </p:nvSpPr>
          <p:spPr bwMode="gray">
            <a:xfrm>
              <a:off x="6623284" y="5230398"/>
              <a:ext cx="187184" cy="187184"/>
            </a:xfrm>
            <a:prstGeom prst="rect">
              <a:avLst/>
            </a:prstGeom>
            <a:solidFill>
              <a:srgbClr val="E0BF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CFE2169-7F86-215C-8793-9E79E52FC751}"/>
                </a:ext>
              </a:extLst>
            </p:cNvPr>
            <p:cNvSpPr txBox="1"/>
            <p:nvPr/>
          </p:nvSpPr>
          <p:spPr>
            <a:xfrm>
              <a:off x="5958724" y="2146789"/>
              <a:ext cx="851744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600">
                  <a:solidFill>
                    <a:schemeClr val="tx1"/>
                  </a:solidFill>
                </a:rPr>
                <a:t>100%  50%   75%   25%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6761434-BEB2-6056-B657-791B48D98580}"/>
                </a:ext>
              </a:extLst>
            </p:cNvPr>
            <p:cNvSpPr/>
            <p:nvPr/>
          </p:nvSpPr>
          <p:spPr bwMode="gray">
            <a:xfrm>
              <a:off x="5958724" y="5875472"/>
              <a:ext cx="187184" cy="187184"/>
            </a:xfrm>
            <a:prstGeom prst="rect">
              <a:avLst/>
            </a:prstGeom>
            <a:solidFill>
              <a:srgbClr val="F4F4F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74A4A9-9049-0528-1199-B5957C26F6A0}"/>
                </a:ext>
              </a:extLst>
            </p:cNvPr>
            <p:cNvSpPr/>
            <p:nvPr/>
          </p:nvSpPr>
          <p:spPr bwMode="gray">
            <a:xfrm>
              <a:off x="5958724" y="5019103"/>
              <a:ext cx="187184" cy="187184"/>
            </a:xfrm>
            <a:prstGeom prst="rect">
              <a:avLst/>
            </a:prstGeom>
            <a:solidFill>
              <a:srgbClr val="C627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217D1AC-970D-9FAB-5242-2839C2540C46}"/>
                </a:ext>
              </a:extLst>
            </p:cNvPr>
            <p:cNvSpPr/>
            <p:nvPr/>
          </p:nvSpPr>
          <p:spPr bwMode="gray">
            <a:xfrm>
              <a:off x="6180244" y="5019103"/>
              <a:ext cx="187184" cy="187184"/>
            </a:xfrm>
            <a:prstGeom prst="rect">
              <a:avLst/>
            </a:prstGeom>
            <a:solidFill>
              <a:srgbClr val="E99E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1711EF0-AD93-FC91-4E62-4735B4DFE234}"/>
                </a:ext>
              </a:extLst>
            </p:cNvPr>
            <p:cNvSpPr/>
            <p:nvPr/>
          </p:nvSpPr>
          <p:spPr bwMode="gray">
            <a:xfrm>
              <a:off x="6401764" y="5019103"/>
              <a:ext cx="187184" cy="187184"/>
            </a:xfrm>
            <a:prstGeom prst="rect">
              <a:avLst/>
            </a:prstGeom>
            <a:solidFill>
              <a:srgbClr val="DB6C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4CF4CE2-D9A0-64AA-3B9D-88663C7FCCA5}"/>
                </a:ext>
              </a:extLst>
            </p:cNvPr>
            <p:cNvSpPr/>
            <p:nvPr/>
          </p:nvSpPr>
          <p:spPr bwMode="gray">
            <a:xfrm>
              <a:off x="6623284" y="5019103"/>
              <a:ext cx="187184" cy="187184"/>
            </a:xfrm>
            <a:prstGeom prst="rect">
              <a:avLst/>
            </a:prstGeom>
            <a:solidFill>
              <a:srgbClr val="F5CE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CBCDE75-AB73-88B6-56AE-D71B1A779A93}"/>
                </a:ext>
              </a:extLst>
            </p:cNvPr>
            <p:cNvSpPr/>
            <p:nvPr/>
          </p:nvSpPr>
          <p:spPr bwMode="gray">
            <a:xfrm>
              <a:off x="5958724" y="5448992"/>
              <a:ext cx="187184" cy="187184"/>
            </a:xfrm>
            <a:prstGeom prst="rect">
              <a:avLst/>
            </a:prstGeom>
            <a:solidFill>
              <a:srgbClr val="DA29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4A191C8-C616-62CA-1ADC-0113367ABC41}"/>
                </a:ext>
              </a:extLst>
            </p:cNvPr>
            <p:cNvSpPr/>
            <p:nvPr/>
          </p:nvSpPr>
          <p:spPr bwMode="gray">
            <a:xfrm>
              <a:off x="6180244" y="2343732"/>
              <a:ext cx="187184" cy="187184"/>
            </a:xfrm>
            <a:prstGeom prst="rect">
              <a:avLst/>
            </a:prstGeom>
            <a:solidFill>
              <a:srgbClr val="7FD1E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5EE3734-AC0F-7C8F-6839-5634C02EBFC2}"/>
                </a:ext>
              </a:extLst>
            </p:cNvPr>
            <p:cNvSpPr/>
            <p:nvPr/>
          </p:nvSpPr>
          <p:spPr bwMode="gray">
            <a:xfrm>
              <a:off x="6180244" y="2565037"/>
              <a:ext cx="187184" cy="187184"/>
            </a:xfrm>
            <a:prstGeom prst="rect">
              <a:avLst/>
            </a:prstGeom>
            <a:solidFill>
              <a:srgbClr val="7FAA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6A322AE-52B5-D4E0-585F-6A522AE2E5BF}"/>
                </a:ext>
              </a:extLst>
            </p:cNvPr>
            <p:cNvSpPr/>
            <p:nvPr/>
          </p:nvSpPr>
          <p:spPr bwMode="gray">
            <a:xfrm>
              <a:off x="6401763" y="2343732"/>
              <a:ext cx="187184" cy="187184"/>
            </a:xfrm>
            <a:prstGeom prst="rect">
              <a:avLst/>
            </a:prstGeom>
            <a:solidFill>
              <a:srgbClr val="40BA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AD990E4-949C-C828-86AE-A242BBDB7AB9}"/>
                </a:ext>
              </a:extLst>
            </p:cNvPr>
            <p:cNvSpPr/>
            <p:nvPr/>
          </p:nvSpPr>
          <p:spPr bwMode="gray">
            <a:xfrm>
              <a:off x="6401763" y="2565037"/>
              <a:ext cx="187184" cy="187184"/>
            </a:xfrm>
            <a:prstGeom prst="rect">
              <a:avLst/>
            </a:prstGeom>
            <a:solidFill>
              <a:srgbClr val="4080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5EE9509-6AC3-69FC-3980-8CF07EECCA64}"/>
                </a:ext>
              </a:extLst>
            </p:cNvPr>
            <p:cNvSpPr/>
            <p:nvPr/>
          </p:nvSpPr>
          <p:spPr bwMode="gray">
            <a:xfrm>
              <a:off x="6623283" y="2343732"/>
              <a:ext cx="187184" cy="187184"/>
            </a:xfrm>
            <a:prstGeom prst="rect">
              <a:avLst/>
            </a:prstGeom>
            <a:solidFill>
              <a:srgbClr val="BFE8F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9461AE2-9FD4-9579-9321-4CC2DD220E97}"/>
                </a:ext>
              </a:extLst>
            </p:cNvPr>
            <p:cNvSpPr/>
            <p:nvPr/>
          </p:nvSpPr>
          <p:spPr bwMode="gray">
            <a:xfrm>
              <a:off x="6623283" y="2565037"/>
              <a:ext cx="187184" cy="187184"/>
            </a:xfrm>
            <a:prstGeom prst="rect">
              <a:avLst/>
            </a:prstGeom>
            <a:solidFill>
              <a:srgbClr val="BFD4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D9BDE22-3D7D-7A16-0D2B-7B300A41DDD6}"/>
                </a:ext>
              </a:extLst>
            </p:cNvPr>
            <p:cNvSpPr/>
            <p:nvPr/>
          </p:nvSpPr>
          <p:spPr bwMode="gray">
            <a:xfrm>
              <a:off x="5958724" y="3700925"/>
              <a:ext cx="187184" cy="187184"/>
            </a:xfrm>
            <a:prstGeom prst="rect">
              <a:avLst/>
            </a:prstGeom>
            <a:solidFill>
              <a:srgbClr val="43B02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3F17623-F695-3384-76C8-5C3B3A90DF21}"/>
                </a:ext>
              </a:extLst>
            </p:cNvPr>
            <p:cNvSpPr/>
            <p:nvPr/>
          </p:nvSpPr>
          <p:spPr bwMode="gray">
            <a:xfrm>
              <a:off x="6180244" y="4583145"/>
              <a:ext cx="187184" cy="187184"/>
            </a:xfrm>
            <a:prstGeom prst="rect">
              <a:avLst/>
            </a:prstGeom>
            <a:solidFill>
              <a:srgbClr val="F7D9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63E3E46-02C8-F434-20A3-C78BEFCABAB3}"/>
                </a:ext>
              </a:extLst>
            </p:cNvPr>
            <p:cNvSpPr/>
            <p:nvPr/>
          </p:nvSpPr>
          <p:spPr bwMode="gray">
            <a:xfrm>
              <a:off x="6401763" y="4583145"/>
              <a:ext cx="187184" cy="187184"/>
            </a:xfrm>
            <a:prstGeom prst="rect">
              <a:avLst/>
            </a:prstGeom>
            <a:solidFill>
              <a:srgbClr val="F4C6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9CDC9CD-A784-44EC-4EE3-AADB477C769C}"/>
                </a:ext>
              </a:extLst>
            </p:cNvPr>
            <p:cNvSpPr/>
            <p:nvPr/>
          </p:nvSpPr>
          <p:spPr bwMode="gray">
            <a:xfrm>
              <a:off x="6623283" y="4583145"/>
              <a:ext cx="187184" cy="187184"/>
            </a:xfrm>
            <a:prstGeom prst="rect">
              <a:avLst/>
            </a:prstGeom>
            <a:solidFill>
              <a:srgbClr val="FBECC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DBB33A7-B58B-481B-F81F-177933184287}"/>
                </a:ext>
              </a:extLst>
            </p:cNvPr>
            <p:cNvSpPr/>
            <p:nvPr/>
          </p:nvSpPr>
          <p:spPr bwMode="gray">
            <a:xfrm>
              <a:off x="5958724" y="2566491"/>
              <a:ext cx="187184" cy="187184"/>
            </a:xfrm>
            <a:prstGeom prst="rect">
              <a:avLst/>
            </a:prstGeom>
            <a:solidFill>
              <a:srgbClr val="0055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5086048-A538-61A9-BEE4-85281036BD78}"/>
                </a:ext>
              </a:extLst>
            </p:cNvPr>
            <p:cNvSpPr/>
            <p:nvPr/>
          </p:nvSpPr>
          <p:spPr bwMode="gray">
            <a:xfrm>
              <a:off x="6180244" y="4804513"/>
              <a:ext cx="187184" cy="187184"/>
            </a:xfrm>
            <a:prstGeom prst="rect">
              <a:avLst/>
            </a:prstGeom>
            <a:solidFill>
              <a:srgbClr val="FEC48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6A683BB-3EE6-AB4F-3979-4F34B2893D77}"/>
                </a:ext>
              </a:extLst>
            </p:cNvPr>
            <p:cNvSpPr/>
            <p:nvPr/>
          </p:nvSpPr>
          <p:spPr bwMode="gray">
            <a:xfrm>
              <a:off x="6401763" y="4804513"/>
              <a:ext cx="187184" cy="187184"/>
            </a:xfrm>
            <a:prstGeom prst="rect">
              <a:avLst/>
            </a:prstGeom>
            <a:solidFill>
              <a:srgbClr val="FEA74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0837DC8-AFDD-4C25-7B6C-D0858B06FF25}"/>
                </a:ext>
              </a:extLst>
            </p:cNvPr>
            <p:cNvSpPr/>
            <p:nvPr/>
          </p:nvSpPr>
          <p:spPr bwMode="gray">
            <a:xfrm>
              <a:off x="6623283" y="4804513"/>
              <a:ext cx="187184" cy="187184"/>
            </a:xfrm>
            <a:prstGeom prst="rect">
              <a:avLst/>
            </a:prstGeom>
            <a:solidFill>
              <a:srgbClr val="FFE2C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EE73A02-E3D1-E8DE-6B93-CF60066968FB}"/>
                </a:ext>
              </a:extLst>
            </p:cNvPr>
            <p:cNvSpPr/>
            <p:nvPr/>
          </p:nvSpPr>
          <p:spPr bwMode="gray">
            <a:xfrm>
              <a:off x="5958724" y="2343732"/>
              <a:ext cx="187184" cy="187184"/>
            </a:xfrm>
            <a:prstGeom prst="rect">
              <a:avLst/>
            </a:prstGeom>
            <a:solidFill>
              <a:srgbClr val="00A3E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98E8856-84C9-6964-3A21-AEEBC646B685}"/>
                </a:ext>
              </a:extLst>
            </p:cNvPr>
            <p:cNvSpPr/>
            <p:nvPr/>
          </p:nvSpPr>
          <p:spPr bwMode="gray">
            <a:xfrm>
              <a:off x="6180244" y="3017653"/>
              <a:ext cx="187184" cy="187184"/>
            </a:xfrm>
            <a:prstGeom prst="rect">
              <a:avLst/>
            </a:prstGeom>
            <a:solidFill>
              <a:srgbClr val="7FDF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17D4B44-7683-2F4B-3C33-241CD7278D79}"/>
                </a:ext>
              </a:extLst>
            </p:cNvPr>
            <p:cNvSpPr/>
            <p:nvPr/>
          </p:nvSpPr>
          <p:spPr bwMode="gray">
            <a:xfrm>
              <a:off x="6401763" y="3017653"/>
              <a:ext cx="187184" cy="187184"/>
            </a:xfrm>
            <a:prstGeom prst="rect">
              <a:avLst/>
            </a:prstGeom>
            <a:solidFill>
              <a:srgbClr val="40CFC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26B0D2E-8A5D-EBB4-C4D4-1CE4C9AF4EDB}"/>
                </a:ext>
              </a:extLst>
            </p:cNvPr>
            <p:cNvSpPr/>
            <p:nvPr/>
          </p:nvSpPr>
          <p:spPr bwMode="gray">
            <a:xfrm>
              <a:off x="6623283" y="3017653"/>
              <a:ext cx="187184" cy="187184"/>
            </a:xfrm>
            <a:prstGeom prst="rect">
              <a:avLst/>
            </a:prstGeom>
            <a:solidFill>
              <a:srgbClr val="BFEFE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848E4C5-5AC5-BE58-5479-51058757F5A9}"/>
                </a:ext>
              </a:extLst>
            </p:cNvPr>
            <p:cNvSpPr/>
            <p:nvPr/>
          </p:nvSpPr>
          <p:spPr bwMode="gray">
            <a:xfrm>
              <a:off x="5958724" y="4584599"/>
              <a:ext cx="187184" cy="187184"/>
            </a:xfrm>
            <a:prstGeom prst="rect">
              <a:avLst/>
            </a:prstGeom>
            <a:solidFill>
              <a:srgbClr val="F0B32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A245E14-6B48-7FEC-2AAF-32358DDCA8B9}"/>
                </a:ext>
              </a:extLst>
            </p:cNvPr>
            <p:cNvSpPr/>
            <p:nvPr/>
          </p:nvSpPr>
          <p:spPr bwMode="gray">
            <a:xfrm>
              <a:off x="5958724" y="4804513"/>
              <a:ext cx="187184" cy="187184"/>
            </a:xfrm>
            <a:prstGeom prst="rect">
              <a:avLst/>
            </a:prstGeom>
            <a:solidFill>
              <a:srgbClr val="FE8A1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27F26FC-30BF-7FF8-91EC-D747B470FBD5}"/>
                </a:ext>
              </a:extLst>
            </p:cNvPr>
            <p:cNvSpPr/>
            <p:nvPr/>
          </p:nvSpPr>
          <p:spPr bwMode="gray">
            <a:xfrm>
              <a:off x="5958724" y="3020561"/>
              <a:ext cx="187184" cy="187184"/>
            </a:xfrm>
            <a:prstGeom prst="rect">
              <a:avLst/>
            </a:prstGeom>
            <a:solidFill>
              <a:srgbClr val="00BFB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9BFAC3F-D449-FC69-60E7-579B60E7A363}"/>
                </a:ext>
              </a:extLst>
            </p:cNvPr>
            <p:cNvSpPr/>
            <p:nvPr/>
          </p:nvSpPr>
          <p:spPr bwMode="gray">
            <a:xfrm>
              <a:off x="5958724" y="3922293"/>
              <a:ext cx="187184" cy="187184"/>
            </a:xfrm>
            <a:prstGeom prst="rect">
              <a:avLst/>
            </a:prstGeom>
            <a:solidFill>
              <a:srgbClr val="02712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B6A8CA6-0816-B92F-7FFD-47C334E15B89}"/>
                </a:ext>
              </a:extLst>
            </p:cNvPr>
            <p:cNvSpPr/>
            <p:nvPr/>
          </p:nvSpPr>
          <p:spPr bwMode="gray">
            <a:xfrm>
              <a:off x="6180244" y="3922293"/>
              <a:ext cx="187184" cy="187184"/>
            </a:xfrm>
            <a:prstGeom prst="rect">
              <a:avLst/>
            </a:prstGeom>
            <a:solidFill>
              <a:srgbClr val="80B8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378D1FE-38E4-2E98-6CE8-43F164EE05BC}"/>
                </a:ext>
              </a:extLst>
            </p:cNvPr>
            <p:cNvSpPr/>
            <p:nvPr/>
          </p:nvSpPr>
          <p:spPr bwMode="gray">
            <a:xfrm>
              <a:off x="6180244" y="3700925"/>
              <a:ext cx="187184" cy="187184"/>
            </a:xfrm>
            <a:prstGeom prst="rect">
              <a:avLst/>
            </a:prstGeom>
            <a:solidFill>
              <a:srgbClr val="A1D79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1C5F5EE-9FB9-7F63-579C-E6AB0CBCB001}"/>
                </a:ext>
              </a:extLst>
            </p:cNvPr>
            <p:cNvSpPr/>
            <p:nvPr/>
          </p:nvSpPr>
          <p:spPr bwMode="gray">
            <a:xfrm>
              <a:off x="6401763" y="3922293"/>
              <a:ext cx="187184" cy="187184"/>
            </a:xfrm>
            <a:prstGeom prst="rect">
              <a:avLst/>
            </a:prstGeom>
            <a:solidFill>
              <a:srgbClr val="41955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5011C16-BC85-551F-B525-F2AE5ECF1F14}"/>
                </a:ext>
              </a:extLst>
            </p:cNvPr>
            <p:cNvSpPr/>
            <p:nvPr/>
          </p:nvSpPr>
          <p:spPr bwMode="gray">
            <a:xfrm>
              <a:off x="6401763" y="3700925"/>
              <a:ext cx="187184" cy="187184"/>
            </a:xfrm>
            <a:prstGeom prst="rect">
              <a:avLst/>
            </a:prstGeom>
            <a:solidFill>
              <a:srgbClr val="72C45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29D0DD0-093F-E6C5-3302-D3F06A016AF8}"/>
                </a:ext>
              </a:extLst>
            </p:cNvPr>
            <p:cNvSpPr/>
            <p:nvPr/>
          </p:nvSpPr>
          <p:spPr bwMode="gray">
            <a:xfrm>
              <a:off x="6623283" y="3922293"/>
              <a:ext cx="187184" cy="187184"/>
            </a:xfrm>
            <a:prstGeom prst="rect">
              <a:avLst/>
            </a:prstGeom>
            <a:solidFill>
              <a:srgbClr val="C0DCC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04A6622-2244-4232-2ED1-DD195D9A6571}"/>
                </a:ext>
              </a:extLst>
            </p:cNvPr>
            <p:cNvSpPr/>
            <p:nvPr/>
          </p:nvSpPr>
          <p:spPr bwMode="gray">
            <a:xfrm>
              <a:off x="6623283" y="3700925"/>
              <a:ext cx="187184" cy="187184"/>
            </a:xfrm>
            <a:prstGeom prst="rect">
              <a:avLst/>
            </a:prstGeom>
            <a:solidFill>
              <a:srgbClr val="D0EBC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64F79D2-9FD3-EDF1-9861-19C17F90919B}"/>
                </a:ext>
              </a:extLst>
            </p:cNvPr>
            <p:cNvSpPr/>
            <p:nvPr/>
          </p:nvSpPr>
          <p:spPr bwMode="gray">
            <a:xfrm>
              <a:off x="5958724" y="2792710"/>
              <a:ext cx="187184" cy="187184"/>
            </a:xfrm>
            <a:prstGeom prst="rect">
              <a:avLst/>
            </a:prstGeom>
            <a:solidFill>
              <a:srgbClr val="00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FD8413D-9350-A60F-171F-89E82C5DBF29}"/>
                </a:ext>
              </a:extLst>
            </p:cNvPr>
            <p:cNvSpPr txBox="1"/>
            <p:nvPr/>
          </p:nvSpPr>
          <p:spPr>
            <a:xfrm>
              <a:off x="6179531" y="2792515"/>
              <a:ext cx="630936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>
                  <a:solidFill>
                    <a:schemeClr val="tx1"/>
                  </a:solidFill>
                </a:rPr>
                <a:t>Bright Blue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DA9318C-9088-4082-3606-20B6674AC56E}"/>
                </a:ext>
              </a:extLst>
            </p:cNvPr>
            <p:cNvSpPr txBox="1"/>
            <p:nvPr/>
          </p:nvSpPr>
          <p:spPr>
            <a:xfrm>
              <a:off x="6180244" y="5875802"/>
              <a:ext cx="630223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/>
                <a:t>5% Charcoal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4E29D25-D49F-D5D1-B16F-F2E45C18686C}"/>
                </a:ext>
              </a:extLst>
            </p:cNvPr>
            <p:cNvSpPr/>
            <p:nvPr/>
          </p:nvSpPr>
          <p:spPr bwMode="gray">
            <a:xfrm>
              <a:off x="5958724" y="5662447"/>
              <a:ext cx="187184" cy="187184"/>
            </a:xfrm>
            <a:prstGeom prst="rect">
              <a:avLst/>
            </a:prstGeom>
            <a:solidFill>
              <a:srgbClr val="140B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70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AEBA093-E4C8-3D2B-4AD8-2D7B7356E5C5}"/>
                </a:ext>
              </a:extLst>
            </p:cNvPr>
            <p:cNvSpPr txBox="1"/>
            <p:nvPr/>
          </p:nvSpPr>
          <p:spPr>
            <a:xfrm>
              <a:off x="6180244" y="5662777"/>
              <a:ext cx="630223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/>
                <a:t>Indigo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44F5E93-4206-A6C1-4469-1704FE5EC8E6}"/>
                </a:ext>
              </a:extLst>
            </p:cNvPr>
            <p:cNvSpPr txBox="1"/>
            <p:nvPr/>
          </p:nvSpPr>
          <p:spPr>
            <a:xfrm>
              <a:off x="6180244" y="5451924"/>
              <a:ext cx="630223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>
                  <a:solidFill>
                    <a:schemeClr val="tx1"/>
                  </a:solidFill>
                </a:rPr>
                <a:t>Red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012478C-32FE-3D05-A941-2F0E47BE64ED}"/>
                </a:ext>
              </a:extLst>
            </p:cNvPr>
            <p:cNvSpPr/>
            <p:nvPr/>
          </p:nvSpPr>
          <p:spPr bwMode="gray">
            <a:xfrm>
              <a:off x="6180244" y="3246253"/>
              <a:ext cx="187184" cy="187184"/>
            </a:xfrm>
            <a:prstGeom prst="rect">
              <a:avLst/>
            </a:prstGeom>
            <a:solidFill>
              <a:srgbClr val="80C7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F9AE479-38BA-8C16-1595-1160B5B97DB9}"/>
                </a:ext>
              </a:extLst>
            </p:cNvPr>
            <p:cNvSpPr/>
            <p:nvPr/>
          </p:nvSpPr>
          <p:spPr bwMode="gray">
            <a:xfrm>
              <a:off x="6401763" y="3246253"/>
              <a:ext cx="187184" cy="187184"/>
            </a:xfrm>
            <a:prstGeom prst="rect">
              <a:avLst/>
            </a:prstGeom>
            <a:solidFill>
              <a:srgbClr val="40A49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014F89E-163E-F8B7-68F2-574C60F4C043}"/>
                </a:ext>
              </a:extLst>
            </p:cNvPr>
            <p:cNvSpPr/>
            <p:nvPr/>
          </p:nvSpPr>
          <p:spPr bwMode="gray">
            <a:xfrm>
              <a:off x="6623283" y="3246253"/>
              <a:ext cx="187184" cy="187184"/>
            </a:xfrm>
            <a:prstGeom prst="rect">
              <a:avLst/>
            </a:prstGeom>
            <a:solidFill>
              <a:srgbClr val="CCE9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C795E76-1882-196C-1C34-72F797424BA7}"/>
                </a:ext>
              </a:extLst>
            </p:cNvPr>
            <p:cNvSpPr/>
            <p:nvPr/>
          </p:nvSpPr>
          <p:spPr bwMode="gray">
            <a:xfrm>
              <a:off x="5958724" y="3249161"/>
              <a:ext cx="187184" cy="187184"/>
            </a:xfrm>
            <a:prstGeom prst="rect">
              <a:avLst/>
            </a:prstGeom>
            <a:solidFill>
              <a:srgbClr val="00867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F7F0BE5-73D7-CBCF-D592-30D84EEBEEF4}"/>
                </a:ext>
              </a:extLst>
            </p:cNvPr>
            <p:cNvSpPr/>
            <p:nvPr/>
          </p:nvSpPr>
          <p:spPr bwMode="gray">
            <a:xfrm>
              <a:off x="5958724" y="3472953"/>
              <a:ext cx="187184" cy="187184"/>
            </a:xfrm>
            <a:prstGeom prst="rect">
              <a:avLst/>
            </a:prstGeom>
            <a:solidFill>
              <a:srgbClr val="0CEF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B0FF528-ECBB-EB4D-09A7-520420605E07}"/>
                </a:ext>
              </a:extLst>
            </p:cNvPr>
            <p:cNvSpPr txBox="1"/>
            <p:nvPr/>
          </p:nvSpPr>
          <p:spPr>
            <a:xfrm>
              <a:off x="6179531" y="3472758"/>
              <a:ext cx="630936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>
                  <a:solidFill>
                    <a:schemeClr val="tx1"/>
                  </a:solidFill>
                </a:rPr>
                <a:t>Bright Teal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991D744-938B-08C7-8CF7-B2DC9C0C4F9D}"/>
                </a:ext>
              </a:extLst>
            </p:cNvPr>
            <p:cNvSpPr/>
            <p:nvPr/>
          </p:nvSpPr>
          <p:spPr bwMode="gray">
            <a:xfrm>
              <a:off x="5958724" y="4147323"/>
              <a:ext cx="187184" cy="187184"/>
            </a:xfrm>
            <a:prstGeom prst="rect">
              <a:avLst/>
            </a:prstGeom>
            <a:solidFill>
              <a:srgbClr val="79D85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9D90F17-8C19-E691-6F89-E7925E108FBA}"/>
                </a:ext>
              </a:extLst>
            </p:cNvPr>
            <p:cNvSpPr txBox="1"/>
            <p:nvPr/>
          </p:nvSpPr>
          <p:spPr>
            <a:xfrm>
              <a:off x="6179531" y="4147128"/>
              <a:ext cx="630936" cy="18466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600">
                  <a:solidFill>
                    <a:schemeClr val="tx1"/>
                  </a:solidFill>
                </a:rPr>
                <a:t>Bright Green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526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21" r:id="rId2"/>
    <p:sldLayoutId id="2147484222" r:id="rId3"/>
    <p:sldLayoutId id="2147484223" r:id="rId4"/>
    <p:sldLayoutId id="2147484224" r:id="rId5"/>
    <p:sldLayoutId id="2147484225" r:id="rId6"/>
    <p:sldLayoutId id="2147484227" r:id="rId7"/>
    <p:sldLayoutId id="2147484228" r:id="rId8"/>
    <p:sldLayoutId id="2147484229" r:id="rId9"/>
    <p:sldLayoutId id="2147484230" r:id="rId10"/>
    <p:sldLayoutId id="2147484231" r:id="rId11"/>
    <p:sldLayoutId id="2147484232" r:id="rId12"/>
    <p:sldLayoutId id="2147484233" r:id="rId13"/>
    <p:sldLayoutId id="2147484234" r:id="rId14"/>
    <p:sldLayoutId id="2147484235" r:id="rId15"/>
    <p:sldLayoutId id="2147484236" r:id="rId16"/>
    <p:sldLayoutId id="2147484237" r:id="rId17"/>
    <p:sldLayoutId id="2147484238" r:id="rId18"/>
    <p:sldLayoutId id="2147484239" r:id="rId19"/>
    <p:sldLayoutId id="2147484240" r:id="rId20"/>
    <p:sldLayoutId id="2147484241" r:id="rId21"/>
    <p:sldLayoutId id="2147484242" r:id="rId22"/>
    <p:sldLayoutId id="2147484243" r:id="rId23"/>
    <p:sldLayoutId id="2147484244" r:id="rId24"/>
    <p:sldLayoutId id="2147484245" r:id="rId25"/>
    <p:sldLayoutId id="2147484246" r:id="rId26"/>
    <p:sldLayoutId id="2147484247" r:id="rId27"/>
    <p:sldLayoutId id="2147484248" r:id="rId28"/>
    <p:sldLayoutId id="2147484249" r:id="rId29"/>
    <p:sldLayoutId id="2147484250" r:id="rId30"/>
    <p:sldLayoutId id="2147484251" r:id="rId31"/>
    <p:sldLayoutId id="2147484252" r:id="rId32"/>
    <p:sldLayoutId id="2147484253" r:id="rId33"/>
    <p:sldLayoutId id="2147484254" r:id="rId34"/>
    <p:sldLayoutId id="2147484255" r:id="rId35"/>
    <p:sldLayoutId id="2147484256" r:id="rId36"/>
    <p:sldLayoutId id="2147484257" r:id="rId37"/>
    <p:sldLayoutId id="2147484258" r:id="rId38"/>
    <p:sldLayoutId id="2147484259" r:id="rId39"/>
    <p:sldLayoutId id="2147484260" r:id="rId4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283D300-2124-42DF-B73B-3D3D4C546EC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7"/>
            </p:custDataLst>
            <p:extLst>
              <p:ext uri="{D42A27DB-BD31-4B8C-83A1-F6EECF244321}">
                <p14:modId xmlns:p14="http://schemas.microsoft.com/office/powerpoint/2010/main" val="35852690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9" imgW="395" imgH="394" progId="TCLayout.ActiveDocument.1">
                  <p:embed/>
                </p:oleObj>
              </mc:Choice>
              <mc:Fallback>
                <p:oleObj name="think-cell Slide" r:id="rId29" imgW="395" imgH="39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283D300-2124-42DF-B73B-3D3D4C546E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4B895B28-7064-4AD0-A15D-88F99BCA9BAD}"/>
              </a:ext>
            </a:extLst>
          </p:cNvPr>
          <p:cNvSpPr/>
          <p:nvPr userDrawn="1">
            <p:custDataLst>
              <p:tags r:id="rId2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kumimoji="1" lang="en-US" altLang="ja-JP" sz="2800" b="0" i="0" baseline="0">
              <a:latin typeface="Calibri" panose="020F0502020204030204" pitchFamily="34" charset="0"/>
              <a:ea typeface="メイリオ" panose="020B0604030504040204" pitchFamily="50" charset="-128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11150" y="1233487"/>
            <a:ext cx="11569700" cy="5183187"/>
          </a:xfrm>
          <a:prstGeom prst="rect">
            <a:avLst/>
          </a:prstGeom>
        </p:spPr>
        <p:txBody>
          <a:bodyPr vert="horz" lIns="0" tIns="45710" rIns="91420" bIns="45710" rtlCol="0">
            <a:normAutofit/>
          </a:bodyPr>
          <a:lstStyle/>
          <a:p>
            <a:pPr lvl="0"/>
            <a:r>
              <a:rPr kumimoji="1" lang="en-US" altLang="ja-JP"/>
              <a:t>Master text</a:t>
            </a:r>
          </a:p>
        </p:txBody>
      </p:sp>
      <p:sp>
        <p:nvSpPr>
          <p:cNvPr id="11" name="Footer Placeholder 8">
            <a:extLst>
              <a:ext uri="{FF2B5EF4-FFF2-40B4-BE49-F238E27FC236}">
                <a16:creationId xmlns:a16="http://schemas.microsoft.com/office/drawing/2014/main" id="{44E43001-C216-284A-9EBD-E54B5DD295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66050" y="6489701"/>
            <a:ext cx="4114800" cy="229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タイトル プレースホルダ 1">
            <a:extLst>
              <a:ext uri="{FF2B5EF4-FFF2-40B4-BE49-F238E27FC236}">
                <a16:creationId xmlns:a16="http://schemas.microsoft.com/office/drawing/2014/main" id="{D7981A12-E00B-604C-B863-7CBF31AA6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078" y="161605"/>
            <a:ext cx="9895084" cy="68580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kumimoji="1" lang="en-US" altLang="ja-JP"/>
              <a:t>Master title</a:t>
            </a:r>
          </a:p>
        </p:txBody>
      </p:sp>
      <p:sp>
        <p:nvSpPr>
          <p:cNvPr id="13" name="スライド番号プレースホルダ 5">
            <a:extLst>
              <a:ext uri="{FF2B5EF4-FFF2-40B4-BE49-F238E27FC236}">
                <a16:creationId xmlns:a16="http://schemas.microsoft.com/office/drawing/2014/main" id="{C7AA5A17-3F2F-B94B-9342-A137057B89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1150" y="6489701"/>
            <a:ext cx="589856" cy="229432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l">
              <a:defRPr sz="800" b="1" i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</a:lstStyle>
          <a:p>
            <a:pPr defTabSz="1218810"/>
            <a:fld id="{E9B57936-92EF-4126-AE48-1D9D36D15E98}" type="slidenum">
              <a:rPr lang="en-US" altLang="ja-JP" smtClean="0"/>
              <a:pPr defTabSz="121881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85525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2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  <p:sldLayoutId id="2147484273" r:id="rId12"/>
    <p:sldLayoutId id="2147484274" r:id="rId13"/>
    <p:sldLayoutId id="2147484275" r:id="rId14"/>
    <p:sldLayoutId id="2147484276" r:id="rId15"/>
    <p:sldLayoutId id="2147484277" r:id="rId16"/>
    <p:sldLayoutId id="2147484278" r:id="rId17"/>
    <p:sldLayoutId id="2147484279" r:id="rId18"/>
    <p:sldLayoutId id="2147484280" r:id="rId19"/>
    <p:sldLayoutId id="2147484281" r:id="rId20"/>
    <p:sldLayoutId id="2147484282" r:id="rId21"/>
    <p:sldLayoutId id="2147484283" r:id="rId22"/>
    <p:sldLayoutId id="2147484284" r:id="rId23"/>
    <p:sldLayoutId id="2147484285" r:id="rId24"/>
    <p:sldLayoutId id="2147484464" r:id="rId25"/>
  </p:sldLayoutIdLst>
  <p:transition spd="slow">
    <p:push dir="u"/>
  </p:transition>
  <p:hf hdr="0" ftr="0" dt="0"/>
  <p:txStyles>
    <p:titleStyle>
      <a:lvl1pPr algn="l" defTabSz="914150" rtl="0" eaLnBrk="1" latinLnBrk="0" hangingPunct="1">
        <a:lnSpc>
          <a:spcPts val="2800"/>
        </a:lnSpc>
        <a:spcBef>
          <a:spcPct val="0"/>
        </a:spcBef>
        <a:buNone/>
        <a:defRPr kumimoji="1" sz="2800" b="1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</p:titleStyle>
    <p:bodyStyle>
      <a:lvl1pPr marL="457071" indent="-457071" algn="l" defTabSz="914150" rtl="0" eaLnBrk="1" latinLnBrk="0" hangingPunct="1">
        <a:spcBef>
          <a:spcPct val="20000"/>
        </a:spcBef>
        <a:buClr>
          <a:srgbClr val="4C4948"/>
        </a:buClr>
        <a:buFont typeface="Arial" panose="020B0604020202020204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1pPr>
      <a:lvl2pPr marL="742745" indent="-285677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2pPr>
      <a:lvl3pPr marL="114269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•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3pPr>
      <a:lvl4pPr marL="1599760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–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4pPr>
      <a:lvl5pPr marL="2056831" indent="-228541" algn="l" defTabSz="914150" rtl="0" eaLnBrk="1" latinLnBrk="0" hangingPunct="1">
        <a:spcBef>
          <a:spcPct val="20000"/>
        </a:spcBef>
        <a:buClr>
          <a:srgbClr val="4C4948"/>
        </a:buClr>
        <a:buFont typeface="Arial" pitchFamily="34" charset="0"/>
        <a:buChar char="»"/>
        <a:defRPr kumimoji="1" sz="2000" b="0" i="0" kern="1200" baseline="0">
          <a:solidFill>
            <a:schemeClr val="tx1"/>
          </a:solidFill>
          <a:latin typeface="Calibri" panose="020F0502020204030204" pitchFamily="34" charset="0"/>
          <a:ea typeface="メイリオ" pitchFamily="50" charset="-128"/>
          <a:cs typeface="Calibri" pitchFamily="34" charset="0"/>
        </a:defRPr>
      </a:lvl5pPr>
      <a:lvl6pPr marL="2513910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6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1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42" indent="-228541" algn="l" defTabSz="91415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07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1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6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382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0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6591" algn="l" defTabSz="914150" rtl="0" eaLnBrk="1" latinLnBrk="0" hangingPunct="1">
        <a:defRPr kumimoji="1"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189">
          <p15:clr>
            <a:srgbClr val="F26B43"/>
          </p15:clr>
        </p15:guide>
        <p15:guide id="3" pos="7491">
          <p15:clr>
            <a:srgbClr val="F26B43"/>
          </p15:clr>
        </p15:guide>
        <p15:guide id="4" orient="horz" pos="4042">
          <p15:clr>
            <a:srgbClr val="F26B43"/>
          </p15:clr>
        </p15:guide>
        <p15:guide id="5" pos="370">
          <p15:clr>
            <a:srgbClr val="F26B43"/>
          </p15:clr>
        </p15:guide>
        <p15:guide id="6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8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microsoft.com/office/2018/10/relationships/comments" Target="../comments/modernComment_19A_716FC710.xml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7.xml"/><Relationship Id="rId6" Type="http://schemas.openxmlformats.org/officeDocument/2006/relationships/image" Target="../media/image94.png"/><Relationship Id="rId5" Type="http://schemas.openxmlformats.org/officeDocument/2006/relationships/image" Target="../media/image97.svg"/><Relationship Id="rId4" Type="http://schemas.openxmlformats.org/officeDocument/2006/relationships/image" Target="../media/image9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0.svg"/><Relationship Id="rId2" Type="http://schemas.openxmlformats.org/officeDocument/2006/relationships/slideLayout" Target="../slideLayouts/slideLayout143.xml"/><Relationship Id="rId1" Type="http://schemas.openxmlformats.org/officeDocument/2006/relationships/tags" Target="../tags/tag49.xml"/><Relationship Id="rId6" Type="http://schemas.openxmlformats.org/officeDocument/2006/relationships/image" Target="../media/image99.png"/><Relationship Id="rId11" Type="http://schemas.openxmlformats.org/officeDocument/2006/relationships/image" Target="../media/image104.svg"/><Relationship Id="rId5" Type="http://schemas.openxmlformats.org/officeDocument/2006/relationships/image" Target="../media/image98.emf"/><Relationship Id="rId10" Type="http://schemas.openxmlformats.org/officeDocument/2006/relationships/image" Target="../media/image103.png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02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16A2D-E56F-988B-E970-83C604A8B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48FB81AF-CB15-D6E0-5F16-235840EEC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FB81AF-0E08-EC4F-ACC1-367E43CD7A64}"/>
              </a:ext>
            </a:extLst>
          </p:cNvPr>
          <p:cNvSpPr txBox="1">
            <a:spLocks/>
          </p:cNvSpPr>
          <p:nvPr/>
        </p:nvSpPr>
        <p:spPr>
          <a:xfrm>
            <a:off x="2737150" y="230909"/>
            <a:ext cx="7262068" cy="48010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endParaRPr lang="de-DE" sz="66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メイリオ"/>
              <a:cs typeface="Calibri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66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TAK-226-3001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6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 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de-DE" sz="6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メイリオ"/>
              <a:cs typeface="Calibri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87BB891-8943-122D-8973-1288111163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392" y="2716147"/>
            <a:ext cx="3529584" cy="1989833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9387F17-625C-B13B-1108-29991DD1DFE2}"/>
              </a:ext>
            </a:extLst>
          </p:cNvPr>
          <p:cNvSpPr/>
          <p:nvPr/>
        </p:nvSpPr>
        <p:spPr>
          <a:xfrm>
            <a:off x="0" y="0"/>
            <a:ext cx="3218064" cy="3893858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88208C-E1EA-08EA-E6AB-8DDD0A37A9BE}"/>
              </a:ext>
            </a:extLst>
          </p:cNvPr>
          <p:cNvSpPr txBox="1"/>
          <p:nvPr/>
        </p:nvSpPr>
        <p:spPr>
          <a:xfrm>
            <a:off x="501055" y="5135659"/>
            <a:ext cx="11116596" cy="92333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>
                    <a:lumMod val="50000"/>
                  </a:schemeClr>
                </a:solidFill>
              </a:rPr>
              <a:t>A Phase 3, Multicenter, Open-Label, Randomized Trial to Compare the Efficacy and Safety of Elritercept versus Epoetin Alfa for the Treatment of Anemia Due to IPSS-R Very Low, Low, or Intermediate Risk Myelodysplastic Syndromes in ESA-naïve Adult Participants Who Require Red Blood Cell Transfusions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D80D76-A97E-1465-2AEF-4747D18FA0E7}"/>
              </a:ext>
            </a:extLst>
          </p:cNvPr>
          <p:cNvSpPr txBox="1"/>
          <p:nvPr/>
        </p:nvSpPr>
        <p:spPr>
          <a:xfrm>
            <a:off x="-1" y="6471294"/>
            <a:ext cx="2607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>
                    <a:lumMod val="50000"/>
                  </a:schemeClr>
                </a:solidFill>
              </a:rPr>
              <a:t>Protocol V 1.0 01Sep2025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50DD06-112B-E844-8728-BF04F2891E15}"/>
              </a:ext>
            </a:extLst>
          </p:cNvPr>
          <p:cNvSpPr txBox="1"/>
          <p:nvPr/>
        </p:nvSpPr>
        <p:spPr>
          <a:xfrm>
            <a:off x="10372725" y="6488668"/>
            <a:ext cx="1915446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/>
              <a:t>V 1.0 </a:t>
            </a:r>
            <a:r>
              <a:rPr lang="en-US">
                <a:solidFill>
                  <a:srgbClr val="34373F"/>
                </a:solidFill>
              </a:rPr>
              <a:t>(10Feb2026)</a:t>
            </a:r>
            <a:endParaRPr lang="en-US"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980320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CD6FF-8FB8-B162-A0B6-66053FA11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43FD0A81-73DD-028E-6263-52AB76E52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D96A822-CF83-67F4-1826-9892799B6470}"/>
              </a:ext>
            </a:extLst>
          </p:cNvPr>
          <p:cNvSpPr txBox="1"/>
          <p:nvPr/>
        </p:nvSpPr>
        <p:spPr>
          <a:xfrm>
            <a:off x="640041" y="32737"/>
            <a:ext cx="1049727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de-DE" sz="400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4000">
                <a:ea typeface="メイリオ"/>
                <a:cs typeface="Calibri"/>
              </a:rPr>
              <a:t> | </a:t>
            </a:r>
            <a:r>
              <a:rPr lang="de-DE" sz="4000">
                <a:solidFill>
                  <a:schemeClr val="accent5">
                    <a:lumMod val="50000"/>
                  </a:schemeClr>
                </a:solidFill>
                <a:ea typeface="メイリオ"/>
                <a:cs typeface="Calibri"/>
              </a:rPr>
              <a:t>Exclusion Criteria </a:t>
            </a:r>
            <a:r>
              <a:rPr lang="de-DE" sz="1200">
                <a:solidFill>
                  <a:schemeClr val="accent5">
                    <a:lumMod val="50000"/>
                  </a:schemeClr>
                </a:solidFill>
                <a:ea typeface="メイリオ"/>
                <a:cs typeface="Calibri"/>
              </a:rPr>
              <a:t>Cont</a:t>
            </a:r>
            <a:r>
              <a:rPr lang="de-DE" sz="1200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.</a:t>
            </a:r>
            <a:endParaRPr lang="en-US" sz="120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09119E-88B1-5A47-183A-5638AA35A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327" y="45138"/>
            <a:ext cx="1419423" cy="800212"/>
          </a:xfrm>
          <a:prstGeom prst="rect">
            <a:avLst/>
          </a:prstGeom>
        </p:spPr>
      </p:pic>
      <p:sp>
        <p:nvSpPr>
          <p:cNvPr id="6" name="Chart Placeholder 2">
            <a:extLst>
              <a:ext uri="{FF2B5EF4-FFF2-40B4-BE49-F238E27FC236}">
                <a16:creationId xmlns:a16="http://schemas.microsoft.com/office/drawing/2014/main" id="{D3329AD5-44A5-E084-74C8-AC496B5584D5}"/>
              </a:ext>
            </a:extLst>
          </p:cNvPr>
          <p:cNvSpPr txBox="1">
            <a:spLocks/>
          </p:cNvSpPr>
          <p:nvPr/>
        </p:nvSpPr>
        <p:spPr>
          <a:xfrm>
            <a:off x="705733" y="1143001"/>
            <a:ext cx="10911918" cy="5360903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>
            <a:lvl1pPr marL="457071" indent="-45707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anose="020B0604020202020204" pitchFamily="34" charset="0"/>
              <a:buChar char="•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  <a:lvl2pPr marL="742745" indent="-285677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–"/>
              <a:defRPr kumimoji="1" sz="2000" b="0" i="0" kern="120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2pPr>
            <a:lvl3pPr marL="1142690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•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3pPr>
            <a:lvl4pPr marL="1599760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–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4pPr>
            <a:lvl5pPr marL="2056831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»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5pPr>
            <a:lvl6pPr marL="2513910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86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61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42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tabLst>
                <a:tab pos="228600" algn="l"/>
              </a:tabLst>
            </a:pPr>
            <a:r>
              <a:rPr lang="en-US" sz="1800">
                <a:ea typeface="Calibri" panose="020F0502020204030204" pitchFamily="34" charset="0"/>
              </a:rPr>
              <a:t>Body mass index </a:t>
            </a:r>
            <a:r>
              <a:rPr lang="en-US" sz="1800" b="1">
                <a:ea typeface="Calibri" panose="020F0502020204030204" pitchFamily="34" charset="0"/>
              </a:rPr>
              <a:t>(BMI) ≥40</a:t>
            </a:r>
            <a:r>
              <a:rPr lang="en-US" sz="1800">
                <a:ea typeface="Calibri" panose="020F0502020204030204" pitchFamily="34" charset="0"/>
              </a:rPr>
              <a:t> kg/m</a:t>
            </a:r>
            <a:r>
              <a:rPr lang="en-US" sz="1800" baseline="30000">
                <a:ea typeface="Calibri" panose="020F0502020204030204" pitchFamily="34" charset="0"/>
              </a:rPr>
              <a:t>2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tabLst>
                <a:tab pos="228600" algn="l"/>
              </a:tabLst>
            </a:pPr>
            <a:r>
              <a:rPr lang="en-US" sz="1800">
                <a:ea typeface="Calibri" panose="020F0502020204030204" pitchFamily="34" charset="0"/>
              </a:rPr>
              <a:t>History of solid organ or bone marrow </a:t>
            </a:r>
            <a:r>
              <a:rPr lang="en-US" sz="1800" b="1">
                <a:ea typeface="Calibri" panose="020F0502020204030204" pitchFamily="34" charset="0"/>
              </a:rPr>
              <a:t>transplantation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tabLst>
                <a:tab pos="228600" algn="l"/>
              </a:tabLst>
            </a:pPr>
            <a:r>
              <a:rPr lang="en-US" sz="1800" b="1">
                <a:ea typeface="Calibri" panose="020F0502020204030204" pitchFamily="34" charset="0"/>
              </a:rPr>
              <a:t>Active infection </a:t>
            </a:r>
            <a:r>
              <a:rPr lang="en-US" sz="1800">
                <a:ea typeface="Calibri" panose="020F0502020204030204" pitchFamily="34" charset="0"/>
              </a:rPr>
              <a:t>requiring intravenous antibiotics &lt; 28 days or oral antibiotics &lt; 14 days before randomization 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tabLst>
                <a:tab pos="228600" algn="l"/>
              </a:tabLst>
            </a:pPr>
            <a:r>
              <a:rPr lang="en-US" sz="1800">
                <a:ea typeface="Calibri" panose="020F0502020204030204" pitchFamily="34" charset="0"/>
              </a:rPr>
              <a:t>Major </a:t>
            </a:r>
            <a:r>
              <a:rPr lang="en-US" sz="1800" b="1">
                <a:ea typeface="Calibri" panose="020F0502020204030204" pitchFamily="34" charset="0"/>
              </a:rPr>
              <a:t>surgery within 28 days </a:t>
            </a:r>
            <a:r>
              <a:rPr lang="en-US" sz="1800">
                <a:ea typeface="Calibri" panose="020F0502020204030204" pitchFamily="34" charset="0"/>
              </a:rPr>
              <a:t>before randomization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tabLst>
                <a:tab pos="228600" algn="l"/>
              </a:tabLst>
            </a:pPr>
            <a:r>
              <a:rPr lang="en-US" sz="1800">
                <a:ea typeface="Calibri" panose="020F0502020204030204" pitchFamily="34" charset="0"/>
              </a:rPr>
              <a:t>New-onset </a:t>
            </a:r>
            <a:r>
              <a:rPr lang="en-US" sz="1800" b="1">
                <a:ea typeface="Calibri" panose="020F0502020204030204" pitchFamily="34" charset="0"/>
              </a:rPr>
              <a:t>seizures</a:t>
            </a:r>
            <a:r>
              <a:rPr lang="en-US" sz="1800">
                <a:ea typeface="Calibri" panose="020F0502020204030204" pitchFamily="34" charset="0"/>
              </a:rPr>
              <a:t> or poorly controlled seizures 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tabLst>
                <a:tab pos="228600" algn="l"/>
              </a:tabLst>
            </a:pPr>
            <a:r>
              <a:rPr lang="en-US" sz="1800">
                <a:ea typeface="Calibri" panose="020F0502020204030204" pitchFamily="34" charset="0"/>
              </a:rPr>
              <a:t>History of </a:t>
            </a:r>
            <a:r>
              <a:rPr lang="en-US" sz="1800" b="1">
                <a:ea typeface="Calibri" panose="020F0502020204030204" pitchFamily="34" charset="0"/>
              </a:rPr>
              <a:t>allergy/anaphylaxis </a:t>
            </a:r>
            <a:r>
              <a:rPr lang="en-US" sz="1800">
                <a:ea typeface="Calibri" panose="020F0502020204030204" pitchFamily="34" charset="0"/>
              </a:rPr>
              <a:t>to investigational product excipients (</a:t>
            </a:r>
            <a:r>
              <a:rPr lang="en-US" sz="1800" err="1">
                <a:ea typeface="Calibri" panose="020F0502020204030204" pitchFamily="34" charset="0"/>
              </a:rPr>
              <a:t>elritercept</a:t>
            </a:r>
            <a:r>
              <a:rPr lang="en-US" sz="1800">
                <a:ea typeface="Calibri" panose="020F0502020204030204" pitchFamily="34" charset="0"/>
              </a:rPr>
              <a:t> or epoetin alfa)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tabLst>
                <a:tab pos="228600" algn="l"/>
              </a:tabLst>
            </a:pPr>
            <a:r>
              <a:rPr lang="en-US" sz="1800">
                <a:ea typeface="Calibri" panose="020F0502020204030204" pitchFamily="34" charset="0"/>
              </a:rPr>
              <a:t>History of </a:t>
            </a:r>
            <a:r>
              <a:rPr lang="en-US" sz="1800" b="1">
                <a:ea typeface="Calibri" panose="020F0502020204030204" pitchFamily="34" charset="0"/>
              </a:rPr>
              <a:t>pure red cell aplasia </a:t>
            </a:r>
            <a:r>
              <a:rPr lang="en-US" sz="1800">
                <a:ea typeface="Calibri" panose="020F0502020204030204" pitchFamily="34" charset="0"/>
              </a:rPr>
              <a:t>and/or antibody against erythropoietin (EPO).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tabLst>
                <a:tab pos="228600" algn="l"/>
              </a:tabLst>
            </a:pPr>
            <a:r>
              <a:rPr lang="en-US" sz="1800">
                <a:ea typeface="Calibri" panose="020F0502020204030204" pitchFamily="34" charset="0"/>
              </a:rPr>
              <a:t>Known positive </a:t>
            </a:r>
            <a:r>
              <a:rPr lang="en-US" sz="1800" b="1">
                <a:ea typeface="Calibri" panose="020F0502020204030204" pitchFamily="34" charset="0"/>
              </a:rPr>
              <a:t>history of HIV, active infectious hepatitis </a:t>
            </a:r>
            <a:r>
              <a:rPr lang="en-US" sz="1800">
                <a:ea typeface="Calibri" panose="020F0502020204030204" pitchFamily="34" charset="0"/>
              </a:rPr>
              <a:t>B virus (HBV), or hepatitis C virus (HCV)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tabLst>
                <a:tab pos="228600" algn="l"/>
              </a:tabLst>
            </a:pPr>
            <a:r>
              <a:rPr lang="en-US" sz="1800">
                <a:ea typeface="Calibri" panose="020F0502020204030204" pitchFamily="34" charset="0"/>
              </a:rPr>
              <a:t>Any of the following laboratory abnormalities:</a:t>
            </a: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 b="1">
                <a:ea typeface="Calibri" panose="020F0502020204030204" pitchFamily="34" charset="0"/>
              </a:rPr>
              <a:t>Platelet count &lt; 50,000</a:t>
            </a:r>
            <a:r>
              <a:rPr lang="en-US" sz="1800">
                <a:ea typeface="Calibri" panose="020F0502020204030204" pitchFamily="34" charset="0"/>
              </a:rPr>
              <a:t>/</a:t>
            </a:r>
            <a:r>
              <a:rPr lang="en-US" altLang="zh-CN" sz="1800" err="1">
                <a:ea typeface="Calibri" panose="020F0502020204030204" pitchFamily="34" charset="0"/>
              </a:rPr>
              <a:t>μ</a:t>
            </a:r>
            <a:r>
              <a:rPr lang="en-US" sz="1800" err="1">
                <a:ea typeface="Calibri" panose="020F0502020204030204" pitchFamily="34" charset="0"/>
              </a:rPr>
              <a:t>L</a:t>
            </a:r>
            <a:r>
              <a:rPr lang="en-US" sz="1800">
                <a:ea typeface="Calibri" panose="020F0502020204030204" pitchFamily="34" charset="0"/>
              </a:rPr>
              <a:t> (50 x 10</a:t>
            </a:r>
            <a:r>
              <a:rPr lang="en-US" sz="1800" baseline="30000">
                <a:ea typeface="Calibri" panose="020F0502020204030204" pitchFamily="34" charset="0"/>
              </a:rPr>
              <a:t>9</a:t>
            </a:r>
            <a:r>
              <a:rPr lang="en-US" sz="1800">
                <a:ea typeface="Calibri" panose="020F0502020204030204" pitchFamily="34" charset="0"/>
              </a:rPr>
              <a:t>/L) or </a:t>
            </a:r>
            <a:r>
              <a:rPr lang="en-US" sz="1800" b="1">
                <a:ea typeface="Calibri" panose="020F0502020204030204" pitchFamily="34" charset="0"/>
              </a:rPr>
              <a:t>≥450,000</a:t>
            </a:r>
            <a:r>
              <a:rPr lang="en-US" sz="1800">
                <a:ea typeface="Calibri" panose="020F0502020204030204" pitchFamily="34" charset="0"/>
              </a:rPr>
              <a:t>/</a:t>
            </a:r>
            <a:r>
              <a:rPr lang="en-US" sz="1800" err="1">
                <a:ea typeface="Calibri" panose="020F0502020204030204" pitchFamily="34" charset="0"/>
              </a:rPr>
              <a:t>μL</a:t>
            </a:r>
            <a:r>
              <a:rPr lang="en-US" sz="1800">
                <a:ea typeface="Calibri" panose="020F0502020204030204" pitchFamily="34" charset="0"/>
              </a:rPr>
              <a:t> (450 x 10</a:t>
            </a:r>
            <a:r>
              <a:rPr lang="en-US" sz="1800" baseline="30000">
                <a:ea typeface="Calibri" panose="020F0502020204030204" pitchFamily="34" charset="0"/>
              </a:rPr>
              <a:t>9</a:t>
            </a:r>
            <a:r>
              <a:rPr lang="en-US" sz="1800">
                <a:ea typeface="Calibri" panose="020F0502020204030204" pitchFamily="34" charset="0"/>
              </a:rPr>
              <a:t>/L)</a:t>
            </a: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 b="1">
                <a:ea typeface="Calibri" panose="020F0502020204030204" pitchFamily="34" charset="0"/>
              </a:rPr>
              <a:t> ANC &lt; 500</a:t>
            </a:r>
            <a:r>
              <a:rPr lang="en-US" sz="1800">
                <a:ea typeface="Calibri" panose="020F0502020204030204" pitchFamily="34" charset="0"/>
              </a:rPr>
              <a:t>/</a:t>
            </a:r>
            <a:r>
              <a:rPr lang="en-US" altLang="zh-CN" sz="1800" err="1">
                <a:ea typeface="Calibri" panose="020F0502020204030204" pitchFamily="34" charset="0"/>
              </a:rPr>
              <a:t>μ</a:t>
            </a:r>
            <a:r>
              <a:rPr lang="en-US" sz="1800" err="1">
                <a:ea typeface="Calibri" panose="020F0502020204030204" pitchFamily="34" charset="0"/>
              </a:rPr>
              <a:t>L</a:t>
            </a:r>
            <a:r>
              <a:rPr lang="en-US" sz="1800">
                <a:ea typeface="Calibri" panose="020F0502020204030204" pitchFamily="34" charset="0"/>
              </a:rPr>
              <a:t> (0.5 x 10</a:t>
            </a:r>
            <a:r>
              <a:rPr lang="en-US" sz="1800" baseline="30000">
                <a:ea typeface="Calibri" panose="020F0502020204030204" pitchFamily="34" charset="0"/>
              </a:rPr>
              <a:t>9</a:t>
            </a:r>
            <a:r>
              <a:rPr lang="en-US" sz="1800">
                <a:ea typeface="Calibri" panose="020F0502020204030204" pitchFamily="34" charset="0"/>
              </a:rPr>
              <a:t>/L); </a:t>
            </a: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>
                <a:ea typeface="Calibri" panose="020F0502020204030204" pitchFamily="34" charset="0"/>
              </a:rPr>
              <a:t>AST/</a:t>
            </a:r>
            <a:r>
              <a:rPr lang="en-US" sz="1800" b="1">
                <a:ea typeface="Calibri" panose="020F0502020204030204" pitchFamily="34" charset="0"/>
              </a:rPr>
              <a:t>ALT ≥ 3xULN</a:t>
            </a:r>
            <a:r>
              <a:rPr lang="en-US" sz="1800">
                <a:ea typeface="Calibri" panose="020F0502020204030204" pitchFamily="34" charset="0"/>
              </a:rPr>
              <a:t>, or Total </a:t>
            </a:r>
            <a:r>
              <a:rPr lang="en-US" sz="1800" b="1">
                <a:ea typeface="Calibri" panose="020F0502020204030204" pitchFamily="34" charset="0"/>
              </a:rPr>
              <a:t>bilirubin ≥ 2xULN</a:t>
            </a: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>
                <a:ea typeface="Calibri" panose="020F0502020204030204" pitchFamily="34" charset="0"/>
              </a:rPr>
              <a:t>Estimated glomerular filtration rate (</a:t>
            </a:r>
            <a:r>
              <a:rPr lang="en-US" sz="1800" b="1">
                <a:ea typeface="Calibri" panose="020F0502020204030204" pitchFamily="34" charset="0"/>
              </a:rPr>
              <a:t>eGFR) &lt;30 </a:t>
            </a:r>
            <a:r>
              <a:rPr lang="en-US" sz="1800">
                <a:ea typeface="Calibri" panose="020F0502020204030204" pitchFamily="34" charset="0"/>
              </a:rPr>
              <a:t>mL/min/1.73 m</a:t>
            </a:r>
            <a:r>
              <a:rPr lang="en-US" sz="1800" baseline="30000">
                <a:ea typeface="Calibri" panose="020F0502020204030204" pitchFamily="34" charset="0"/>
              </a:rPr>
              <a:t>2</a:t>
            </a:r>
          </a:p>
          <a:p>
            <a:pPr marL="457200" lvl="2" indent="-457200">
              <a:spcBef>
                <a:spcPts val="0"/>
              </a:spcBef>
              <a:buClr>
                <a:srgbClr val="C00000"/>
              </a:buClr>
              <a:buSzPct val="100000"/>
              <a:buFont typeface="Wingdings" panose="05000000000000000000" pitchFamily="2" charset="2"/>
              <a:buChar char="x"/>
            </a:pPr>
            <a:r>
              <a:rPr lang="en-US" sz="1800"/>
              <a:t>Ongoing participation in </a:t>
            </a:r>
            <a:r>
              <a:rPr lang="en-US" sz="1800" b="1"/>
              <a:t>another interventional clinical trial</a:t>
            </a:r>
          </a:p>
          <a:p>
            <a:pPr marL="457200" lvl="2" indent="-457200">
              <a:spcBef>
                <a:spcPts val="0"/>
              </a:spcBef>
              <a:buClr>
                <a:srgbClr val="C00000"/>
              </a:buClr>
              <a:buSzPct val="100000"/>
              <a:buFont typeface="Wingdings" panose="05000000000000000000" pitchFamily="2" charset="2"/>
              <a:buChar char="x"/>
            </a:pPr>
            <a:r>
              <a:rPr lang="en-US" sz="1800" b="1">
                <a:ea typeface="Calibri" panose="020F0502020204030204" pitchFamily="34" charset="0"/>
              </a:rPr>
              <a:t>Unwilling </a:t>
            </a:r>
            <a:r>
              <a:rPr lang="en-US" sz="1800">
                <a:ea typeface="Calibri" panose="020F0502020204030204" pitchFamily="34" charset="0"/>
              </a:rPr>
              <a:t>to comply with protocol requirements</a:t>
            </a:r>
          </a:p>
          <a:p>
            <a:pPr marL="457200" lvl="2" indent="-457200">
              <a:spcBef>
                <a:spcPts val="0"/>
              </a:spcBef>
              <a:buClr>
                <a:srgbClr val="C00000"/>
              </a:buClr>
              <a:buSzPct val="100000"/>
              <a:buFont typeface="Wingdings" panose="05000000000000000000" pitchFamily="2" charset="2"/>
              <a:buChar char="x"/>
            </a:pPr>
            <a:r>
              <a:rPr lang="en-US" sz="1800">
                <a:ea typeface="Calibri" panose="020F0502020204030204" pitchFamily="34" charset="0"/>
              </a:rPr>
              <a:t>Male or </a:t>
            </a:r>
            <a:r>
              <a:rPr lang="en-US" sz="1800"/>
              <a:t>woman of childbearing potential </a:t>
            </a:r>
            <a:r>
              <a:rPr lang="en-US" sz="1800">
                <a:ea typeface="Calibri" panose="020F0502020204030204" pitchFamily="34" charset="0"/>
              </a:rPr>
              <a:t>unwilling to </a:t>
            </a:r>
            <a:r>
              <a:rPr lang="en-US" sz="1800"/>
              <a:t>use acceptable contraception (or abstinence);  </a:t>
            </a:r>
            <a:br>
              <a:rPr lang="en-US" sz="1800"/>
            </a:br>
            <a:r>
              <a:rPr lang="en-US" sz="1800"/>
              <a:t>woman with </a:t>
            </a:r>
            <a:r>
              <a:rPr lang="en-US" sz="1800" b="1"/>
              <a:t>positive serum pregnancy test</a:t>
            </a:r>
            <a:r>
              <a:rPr lang="en-US" sz="1800"/>
              <a:t>, known to be </a:t>
            </a:r>
            <a:r>
              <a:rPr lang="en-US" sz="1800" b="1"/>
              <a:t>pregnant or breastfeeding</a:t>
            </a:r>
            <a:endParaRPr lang="en-US" sz="1800" i="1">
              <a:latin typeface="+mn-lt"/>
              <a:ea typeface="DengXian" panose="02010600030101010101" pitchFamily="2" charset="-122"/>
            </a:endParaRPr>
          </a:p>
          <a:p>
            <a:pPr marL="205" indent="-285750">
              <a:spcBef>
                <a:spcPts val="0"/>
              </a:spcBef>
              <a:spcAft>
                <a:spcPts val="600"/>
              </a:spcAft>
              <a:buSzPct val="58000"/>
              <a:buFont typeface="Wingdings" pitchFamily="2" charset="2"/>
              <a:buChar char="ü"/>
            </a:pPr>
            <a:endParaRPr lang="en-US" sz="1800">
              <a:ea typeface="DengXian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8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CFCEB-2054-DA83-70A0-EDEF66440CD4}"/>
              </a:ext>
            </a:extLst>
          </p:cNvPr>
          <p:cNvSpPr txBox="1"/>
          <p:nvPr/>
        </p:nvSpPr>
        <p:spPr>
          <a:xfrm>
            <a:off x="640041" y="768318"/>
            <a:ext cx="60944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メイリオ" pitchFamily="50" charset="-128"/>
                <a:cs typeface="Calibri" pitchFamily="34" charset="0"/>
              </a:rPr>
              <a:t>Exclusion Criteria continued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CCBA88A-AC61-0CBF-0E72-3746AAABF277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E49C1C-129B-3296-BC4C-76AB98A7C0B2}"/>
              </a:ext>
            </a:extLst>
          </p:cNvPr>
          <p:cNvSpPr txBox="1"/>
          <p:nvPr/>
        </p:nvSpPr>
        <p:spPr>
          <a:xfrm>
            <a:off x="5827317" y="802796"/>
            <a:ext cx="6089379" cy="305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5425" lvl="2" indent="0"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r>
              <a:rPr lang="en-US" sz="1400" i="1">
                <a:solidFill>
                  <a:schemeClr val="accent2"/>
                </a:solidFill>
              </a:rPr>
              <a:t>Refer to the protocol for the detailed description of exclusion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F64DDF-D7C2-B52B-9B73-265FC981244B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</p:spTree>
    <p:extLst>
      <p:ext uri="{BB962C8B-B14F-4D97-AF65-F5344CB8AC3E}">
        <p14:creationId xmlns:p14="http://schemas.microsoft.com/office/powerpoint/2010/main" val="1420276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C8FE0-FCCD-62A5-B8CC-F481B6B6B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489" y="138867"/>
            <a:ext cx="10153238" cy="6858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de-DE" sz="3600" b="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3600" b="0">
                <a:ea typeface="メイリオ"/>
                <a:cs typeface="Calibri"/>
              </a:rPr>
              <a:t> | </a:t>
            </a:r>
            <a:r>
              <a:rPr lang="en-US" sz="3600" b="0">
                <a:solidFill>
                  <a:schemeClr val="accent2"/>
                </a:solidFill>
              </a:rPr>
              <a:t>Prohibited</a:t>
            </a:r>
            <a:r>
              <a:rPr lang="en-US" sz="3600" b="0"/>
              <a:t> </a:t>
            </a:r>
            <a:r>
              <a:rPr lang="en-US" sz="3600" b="0">
                <a:solidFill>
                  <a:schemeClr val="accent5">
                    <a:lumMod val="50000"/>
                  </a:schemeClr>
                </a:solidFill>
              </a:rPr>
              <a:t>Medications / Procedures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C07846-49F5-F114-DC0D-8532651B5C6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ja-JP" altLang="en-US" sz="800" b="1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 pitchFamily="34" charset="0"/>
              <a:ea typeface="メイリオ" pitchFamily="50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20C8DA-5D17-CD5B-666A-2E3D728F9A04}"/>
              </a:ext>
            </a:extLst>
          </p:cNvPr>
          <p:cNvSpPr txBox="1"/>
          <p:nvPr/>
        </p:nvSpPr>
        <p:spPr>
          <a:xfrm>
            <a:off x="699489" y="938910"/>
            <a:ext cx="10495459" cy="5324535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b="1"/>
            </a:lvl1pPr>
            <a:lvl2pPr marL="742950" lvl="1" indent="-285750">
              <a:buFont typeface="Wingdings" pitchFamily="2" charset="2"/>
              <a:buChar char="ü"/>
              <a:defRPr sz="1600"/>
            </a:lvl2pPr>
          </a:lstStyle>
          <a:p>
            <a:pPr marL="0" indent="0">
              <a:buNone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PROHIBITED during the study treatment</a:t>
            </a:r>
            <a:r>
              <a:rPr lang="en-US" i="1">
                <a:solidFill>
                  <a:schemeClr val="accent2"/>
                </a:solidFill>
                <a:latin typeface="Calibri" panose="020F0502020204030204"/>
              </a:rPr>
              <a:t> </a:t>
            </a:r>
            <a:r>
              <a:rPr lang="en-US">
                <a:solidFill>
                  <a:schemeClr val="accent2"/>
                </a:solidFill>
                <a:latin typeface="Calibri" panose="020F0502020204030204"/>
              </a:rPr>
              <a:t>a</a:t>
            </a:r>
            <a:r>
              <a:rPr lang="en-US">
                <a:solidFill>
                  <a:schemeClr val="accent2"/>
                </a:solidFill>
              </a:rPr>
              <a:t>ny other agents/therapies for MDS or MDS-associated cytopenias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x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Myeloid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growth factors (</a:t>
            </a: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G-CSF and GM-CSF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) </a:t>
            </a:r>
            <a:r>
              <a:rPr kumimoji="0" lang="en-US" b="1" i="1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except</a:t>
            </a:r>
            <a:r>
              <a:rPr kumimoji="0" lang="en-US" b="0" i="1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 if neutropenic fever or severe neutropenia (≥G3)</a:t>
            </a:r>
            <a:endParaRPr kumimoji="0" lang="en-US" b="0" i="1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highlight>
                <a:srgbClr val="FFFF00"/>
              </a:highlight>
              <a:uLnTx/>
              <a:uFillTx/>
              <a:ea typeface="+mn-ea"/>
              <a:cs typeface="+mn-cs"/>
            </a:endParaRPr>
          </a:p>
          <a:p>
            <a:pPr marL="398463" indent="-398463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defRPr/>
            </a:pPr>
            <a:r>
              <a:rPr lang="en-US">
                <a:solidFill>
                  <a:schemeClr val="accent4">
                    <a:lumMod val="50000"/>
                  </a:schemeClr>
                </a:solidFill>
              </a:rPr>
              <a:t>ESAs</a:t>
            </a:r>
            <a:r>
              <a:rPr lang="en-US" b="0">
                <a:solidFill>
                  <a:schemeClr val="accent4">
                    <a:lumMod val="50000"/>
                  </a:schemeClr>
                </a:solidFill>
              </a:rPr>
              <a:t> (EPO) darbepoetin, and other erythropoietic growth factors (e.g., interleukin-3)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x"/>
              <a:tabLst/>
              <a:defRPr/>
            </a:pPr>
            <a:r>
              <a:rPr kumimoji="0" lang="en-US" b="1" i="0" u="none" strike="noStrike" kern="1200" cap="none" spc="0" normalizeH="0" baseline="0" noProof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Luspatercept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sotatercept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imetelstat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x"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Lenalidomide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, other </a:t>
            </a:r>
            <a:r>
              <a:rPr kumimoji="0" lang="en-US" b="0" i="0" u="none" strike="noStrike" kern="1200" cap="none" spc="0" normalizeH="0" baseline="0" noProof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iMiDS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 or HMA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x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Thrombopoietin (</a:t>
            </a: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TPO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), TPO-receptor agonists, and TPO analogs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x"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Arsenic trioxide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x"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Oral retinoids (topical are permitted)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x"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Systemic anticancer therapy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including cytotoxic, chemotherapeutic, immunologic, and biologic therapies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x"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Systemic radiotherapy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x"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Androgen </a:t>
            </a:r>
          </a:p>
          <a:p>
            <a:pPr marL="398463" indent="-398463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defRPr/>
            </a:pPr>
            <a:r>
              <a:rPr lang="en-US">
                <a:solidFill>
                  <a:schemeClr val="accent4">
                    <a:lumMod val="50000"/>
                  </a:schemeClr>
                </a:solidFill>
              </a:rPr>
              <a:t>Hydroxyurea, Oral retinoids, Arsenic trioxide, Interferon</a:t>
            </a:r>
          </a:p>
          <a:p>
            <a:pPr marL="398463" indent="-398463"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defRPr/>
            </a:pPr>
            <a:r>
              <a:rPr lang="en-US" b="0">
                <a:solidFill>
                  <a:schemeClr val="accent4">
                    <a:lumMod val="50000"/>
                  </a:schemeClr>
                </a:solidFill>
              </a:rPr>
              <a:t>Any </a:t>
            </a:r>
            <a:r>
              <a:rPr lang="en-US">
                <a:solidFill>
                  <a:schemeClr val="accent4">
                    <a:lumMod val="50000"/>
                  </a:schemeClr>
                </a:solidFill>
              </a:rPr>
              <a:t>investigational agent </a:t>
            </a:r>
            <a:r>
              <a:rPr lang="en-US" b="0">
                <a:solidFill>
                  <a:schemeClr val="accent4">
                    <a:lumMod val="50000"/>
                  </a:schemeClr>
                </a:solidFill>
              </a:rPr>
              <a:t>or commercially available agents investigated for treatment of MDS 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x"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High-dose, chronic corticosteroid </a:t>
            </a: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therapy, </a:t>
            </a:r>
            <a:r>
              <a:rPr kumimoji="0" lang="en-US" b="0" i="1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exception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if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doses of prednisone ≤ 10 mg/day or corticosteroid equivalent, topical steroid for preexisting skin conditions or to treat AEs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4792255-C840-7D2B-FB20-6B202A1BBC04}"/>
              </a:ext>
            </a:extLst>
          </p:cNvPr>
          <p:cNvGrpSpPr/>
          <p:nvPr/>
        </p:nvGrpSpPr>
        <p:grpSpPr>
          <a:xfrm>
            <a:off x="10852727" y="85667"/>
            <a:ext cx="1261902" cy="805873"/>
            <a:chOff x="10674263" y="85667"/>
            <a:chExt cx="1440366" cy="997794"/>
          </a:xfrm>
        </p:grpSpPr>
        <p:pic>
          <p:nvPicPr>
            <p:cNvPr id="9" name="Picture 8" descr="Takeda">
              <a:extLst>
                <a:ext uri="{FF2B5EF4-FFF2-40B4-BE49-F238E27FC236}">
                  <a16:creationId xmlns:a16="http://schemas.microsoft.com/office/drawing/2014/main" id="{94B50FCB-9C6C-5F2D-386A-2421B3C02F2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E58017-0F8B-A9C9-CEAD-0B6576F9794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AFF1C3A-7F05-D1B4-3F48-585EAF074465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7EDDCD-1F82-6D01-7CE9-BD6CAF94CB21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</p:spTree>
    <p:extLst>
      <p:ext uri="{BB962C8B-B14F-4D97-AF65-F5344CB8AC3E}">
        <p14:creationId xmlns:p14="http://schemas.microsoft.com/office/powerpoint/2010/main" val="3445551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4D599-746F-8ED2-3E89-2240ABAA1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09358-6351-0456-5D84-3291FEEB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489" y="114091"/>
            <a:ext cx="10343721" cy="6858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de-DE" sz="3600" b="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3600" b="0">
                <a:ea typeface="メイリオ"/>
                <a:cs typeface="Calibri"/>
              </a:rPr>
              <a:t> | </a:t>
            </a:r>
            <a:r>
              <a:rPr lang="en-US" sz="3600" b="0">
                <a:solidFill>
                  <a:schemeClr val="accent5">
                    <a:lumMod val="50000"/>
                  </a:schemeClr>
                </a:solidFill>
              </a:rPr>
              <a:t>Permitted Medications / Procedures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3884B1-0A7D-B0A0-D3AE-CCA866823AA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ja-JP" altLang="en-US" sz="800" b="1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 pitchFamily="34" charset="0"/>
              <a:ea typeface="メイリオ" pitchFamily="50" charset="-128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07B5C7-28CE-1CDC-2A27-195EA35F1B9D}"/>
              </a:ext>
            </a:extLst>
          </p:cNvPr>
          <p:cNvSpPr txBox="1"/>
          <p:nvPr/>
        </p:nvSpPr>
        <p:spPr>
          <a:xfrm>
            <a:off x="606078" y="870354"/>
            <a:ext cx="11043378" cy="5478423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buFont typeface="Arial" panose="020B0604020202020204" pitchFamily="34" charset="0"/>
              <a:buChar char="•"/>
              <a:defRPr b="1"/>
            </a:lvl1pPr>
            <a:lvl2pPr marL="742950" lvl="1" indent="-285750">
              <a:buFont typeface="Wingdings" pitchFamily="2" charset="2"/>
              <a:buChar char="ü"/>
              <a:defRPr sz="1600"/>
            </a:lvl2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PERMITTED THERAPIES for symptoms associated with MDS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þ"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RBC Transfusions</a:t>
            </a: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pretransfusion 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Hgb (≤3 days) is &lt; 9.0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g/dL  </a:t>
            </a:r>
            <a:r>
              <a:rPr lang="en-US" sz="1800" b="1">
                <a:solidFill>
                  <a:schemeClr val="accent4">
                    <a:lumMod val="50000"/>
                  </a:schemeClr>
                </a:solidFill>
              </a:rPr>
              <a:t>and</a:t>
            </a:r>
            <a:r>
              <a:rPr lang="en-US" sz="1800">
                <a:solidFill>
                  <a:schemeClr val="accent4">
                    <a:lumMod val="50000"/>
                  </a:schemeClr>
                </a:solidFill>
              </a:rPr>
              <a:t> if the pretransfusion Hgb level is &lt;1.0 g/dL increase compared to the “baseline Hgb threshold” [value reported at randomization]</a:t>
            </a:r>
            <a:endParaRPr lang="en-US" sz="1800">
              <a:solidFill>
                <a:schemeClr val="accent4">
                  <a:lumMod val="50000"/>
                </a:schemeClr>
              </a:solidFill>
              <a:latin typeface="Calibri" panose="020F0502020204030204"/>
            </a:endParaRPr>
          </a:p>
          <a:p>
            <a:pPr marR="0" lvl="1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800">
                <a:solidFill>
                  <a:schemeClr val="accent4">
                    <a:lumMod val="50000"/>
                  </a:schemeClr>
                </a:solidFill>
                <a:latin typeface="Calibri" panose="020F0502020204030204"/>
              </a:rPr>
              <a:t>I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 Hgb is ≥ 9.0 g/dL with symptoms of anemia or a comorbidity justifying need at investigator discretion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b="1">
                <a:solidFill>
                  <a:schemeClr val="accent2"/>
                </a:solidFill>
              </a:rPr>
              <a:t>If</a:t>
            </a:r>
            <a:r>
              <a:rPr lang="en-US" sz="1800" b="1">
                <a:solidFill>
                  <a:srgbClr val="000000"/>
                </a:solidFill>
              </a:rPr>
              <a:t> </a:t>
            </a:r>
            <a:r>
              <a:rPr lang="en-US" sz="1800" b="1">
                <a:solidFill>
                  <a:schemeClr val="accent2"/>
                </a:solidFill>
              </a:rPr>
              <a:t>pretransfusion Hgb level is ≥1.0 g/dL increase compared to the “baseline Hgb threshold” the RBC transfusion should be delayed by a minimum of 7 days.</a:t>
            </a:r>
            <a:endParaRPr lang="en-US" sz="1800" b="1">
              <a:solidFill>
                <a:srgbClr val="000000"/>
              </a:solidFill>
            </a:endParaRP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800" b="1">
                <a:solidFill>
                  <a:schemeClr val="accent2"/>
                </a:solidFill>
              </a:rPr>
              <a:t>Must</a:t>
            </a:r>
            <a:r>
              <a:rPr lang="en-US" sz="1800" b="1">
                <a:solidFill>
                  <a:srgbClr val="000000"/>
                </a:solidFill>
              </a:rPr>
              <a:t> </a:t>
            </a:r>
            <a:r>
              <a:rPr lang="en-US" sz="1800" b="1">
                <a:solidFill>
                  <a:schemeClr val="accent2"/>
                </a:solidFill>
              </a:rPr>
              <a:t>collect pretransfusion (≤3 days) hematology sample for Hgb</a:t>
            </a:r>
            <a:br>
              <a:rPr lang="en-US" sz="1800" b="1">
                <a:solidFill>
                  <a:srgbClr val="C00000"/>
                </a:solidFill>
              </a:rPr>
            </a:br>
            <a:r>
              <a:rPr lang="en-US" sz="1800" b="1" u="sng">
                <a:solidFill>
                  <a:schemeClr val="accent4">
                    <a:lumMod val="50000"/>
                  </a:schemeClr>
                </a:solidFill>
              </a:rPr>
              <a:t>AND</a:t>
            </a:r>
            <a:r>
              <a:rPr lang="en-US" sz="1800">
                <a:solidFill>
                  <a:schemeClr val="accent4">
                    <a:lumMod val="50000"/>
                  </a:schemeClr>
                </a:solidFill>
              </a:rPr>
              <a:t> pretransfusion chemistry blood sample for </a:t>
            </a:r>
            <a:r>
              <a:rPr lang="en-US" sz="1800" b="1">
                <a:solidFill>
                  <a:schemeClr val="accent4">
                    <a:lumMod val="50000"/>
                  </a:schemeClr>
                </a:solidFill>
              </a:rPr>
              <a:t>ferritin</a:t>
            </a:r>
            <a:r>
              <a:rPr lang="en-US" sz="1800">
                <a:solidFill>
                  <a:schemeClr val="accent4">
                    <a:lumMod val="50000"/>
                  </a:schemeClr>
                </a:solidFill>
              </a:rPr>
              <a:t> (to monitor for iron overload),  TSAT, NTBI, and serum EPO (for exploratory assessment)  *</a:t>
            </a:r>
            <a:r>
              <a:rPr lang="en-US" sz="1800" i="1">
                <a:solidFill>
                  <a:schemeClr val="accent4">
                    <a:lumMod val="50000"/>
                  </a:schemeClr>
                </a:solidFill>
              </a:rPr>
              <a:t>preferably submit to Central Laboratory record as ‘unscheduled’</a:t>
            </a:r>
            <a:endParaRPr kumimoji="0" lang="en-US" sz="1800" b="1" i="1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þ"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Platelet Transfusion</a:t>
            </a:r>
          </a:p>
          <a:p>
            <a:pPr marR="0" lvl="1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bleeding symptoms </a:t>
            </a:r>
            <a:r>
              <a:rPr kumimoji="0" lang="en-US" sz="1800" b="0" i="0" u="sng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</a:t>
            </a:r>
            <a:r>
              <a:rPr kumimoji="0" lang="en-US" sz="1800" b="0" i="0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</a:t>
            </a:r>
            <a:r>
              <a:rPr lang="en-US" sz="1800">
                <a:solidFill>
                  <a:schemeClr val="accent4">
                    <a:lumMod val="50000"/>
                  </a:schemeClr>
                </a:solidFill>
                <a:latin typeface="Calibri" panose="020F0502020204030204"/>
              </a:rPr>
              <a:t>f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pretransfusion platelet counts ≤ 10 × 10</a:t>
            </a:r>
            <a:r>
              <a:rPr kumimoji="0" lang="en-US" sz="1800" b="0" i="0" u="none" strike="noStrike" kern="1200" cap="none" spc="0" normalizeH="0" baseline="3000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/L (or higher, at investigator discretion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þ"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Iron Chelation Therapy</a:t>
            </a:r>
          </a:p>
          <a:p>
            <a:pPr marR="0" lvl="1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Ongoing or new dosing for iron overload at the discretion of the Investigator and </a:t>
            </a:r>
            <a:r>
              <a:rPr kumimoji="0" lang="en-US" sz="180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 local product label</a:t>
            </a:r>
          </a:p>
          <a:p>
            <a:pPr marL="398463" marR="0" lvl="0" indent="-39846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þ"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Anticoagulants and antiplatelet therapies 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are allowed at the discretion of the Investigator 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864E84A-7856-35E2-480E-9838B5834020}"/>
              </a:ext>
            </a:extLst>
          </p:cNvPr>
          <p:cNvGrpSpPr/>
          <p:nvPr/>
        </p:nvGrpSpPr>
        <p:grpSpPr>
          <a:xfrm>
            <a:off x="10852727" y="85667"/>
            <a:ext cx="1261902" cy="805873"/>
            <a:chOff x="10674263" y="85667"/>
            <a:chExt cx="1440366" cy="997794"/>
          </a:xfrm>
        </p:grpSpPr>
        <p:pic>
          <p:nvPicPr>
            <p:cNvPr id="9" name="Picture 8" descr="Takeda">
              <a:extLst>
                <a:ext uri="{FF2B5EF4-FFF2-40B4-BE49-F238E27FC236}">
                  <a16:creationId xmlns:a16="http://schemas.microsoft.com/office/drawing/2014/main" id="{1CE185AD-CF72-E4D8-D06A-F27BCC48F8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4263" y="285561"/>
              <a:ext cx="1440366" cy="7979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369C6D2-7D2B-96BD-E0FA-D023EA7275F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42118" y="85667"/>
              <a:ext cx="1304657" cy="495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D229EDC-5488-55E6-8328-3655C35F5421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5A909-EA99-04CC-DFED-2751798E28D4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</p:spTree>
    <p:extLst>
      <p:ext uri="{BB962C8B-B14F-4D97-AF65-F5344CB8AC3E}">
        <p14:creationId xmlns:p14="http://schemas.microsoft.com/office/powerpoint/2010/main" val="3358067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11D58-D2DE-FC76-67C6-0CD755B4C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BAF1D-4010-D10E-EF6F-4A97A85CB8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453" y="980006"/>
            <a:ext cx="11903743" cy="5639021"/>
          </a:xfrm>
        </p:spPr>
        <p:txBody>
          <a:bodyPr>
            <a:normAutofit/>
          </a:bodyPr>
          <a:lstStyle/>
          <a:p>
            <a:pPr fontAlgn="base"/>
            <a:endParaRPr lang="en-US"/>
          </a:p>
          <a:p>
            <a:endParaRPr lang="en-US"/>
          </a:p>
        </p:txBody>
      </p:sp>
      <p:sp>
        <p:nvSpPr>
          <p:cNvPr id="51" name="Title 2">
            <a:extLst>
              <a:ext uri="{FF2B5EF4-FFF2-40B4-BE49-F238E27FC236}">
                <a16:creationId xmlns:a16="http://schemas.microsoft.com/office/drawing/2014/main" id="{BAECB5CB-D295-5106-9A8D-B3F6C3AC9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434" y="224300"/>
            <a:ext cx="9940253" cy="6162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pPr>
              <a:tabLst>
                <a:tab pos="9832975" algn="r"/>
              </a:tabLst>
            </a:pPr>
            <a:r>
              <a:rPr lang="de-DE" sz="4400" b="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4400" b="0">
                <a:ea typeface="メイリオ"/>
                <a:cs typeface="Calibri"/>
              </a:rPr>
              <a:t> </a:t>
            </a:r>
            <a:r>
              <a:rPr lang="de-DE" sz="4400" b="0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| </a:t>
            </a:r>
            <a:r>
              <a:rPr lang="de-DE" sz="4400" b="0">
                <a:solidFill>
                  <a:schemeClr val="accent5">
                    <a:lumMod val="50000"/>
                  </a:schemeClr>
                </a:solidFill>
                <a:ea typeface="メイリオ"/>
                <a:cs typeface="Calibri"/>
              </a:rPr>
              <a:t>Study</a:t>
            </a:r>
            <a:r>
              <a:rPr lang="de-DE" sz="4400" b="0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 </a:t>
            </a:r>
            <a:r>
              <a:rPr lang="de-DE" sz="4400" b="0">
                <a:solidFill>
                  <a:schemeClr val="accent5">
                    <a:lumMod val="50000"/>
                  </a:schemeClr>
                </a:solidFill>
                <a:ea typeface="メイリオ"/>
                <a:cs typeface="Calibri"/>
              </a:rPr>
              <a:t>Schema</a:t>
            </a:r>
            <a:r>
              <a:rPr lang="de-DE">
                <a:latin typeface="Calibri"/>
                <a:ea typeface="メイリオ"/>
                <a:cs typeface="Calibri"/>
              </a:rPr>
              <a:t>	</a:t>
            </a:r>
            <a:endParaRPr lang="en-DE">
              <a:solidFill>
                <a:schemeClr val="accent1"/>
              </a:solidFill>
              <a:latin typeface="Calibri"/>
              <a:ea typeface="メイリオ"/>
              <a:cs typeface="Calibri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84844E2-049C-3E6A-D433-EF6D33DF4BB2}"/>
              </a:ext>
            </a:extLst>
          </p:cNvPr>
          <p:cNvSpPr txBox="1"/>
          <p:nvPr/>
        </p:nvSpPr>
        <p:spPr>
          <a:xfrm>
            <a:off x="502919" y="1061339"/>
            <a:ext cx="10902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Eligible participants course on-study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4852EAC-B8D1-2137-8607-B9C869B21AFE}"/>
              </a:ext>
            </a:extLst>
          </p:cNvPr>
          <p:cNvGrpSpPr/>
          <p:nvPr/>
        </p:nvGrpSpPr>
        <p:grpSpPr>
          <a:xfrm>
            <a:off x="226551" y="1481272"/>
            <a:ext cx="11654299" cy="2668459"/>
            <a:chOff x="276004" y="1158521"/>
            <a:chExt cx="11654299" cy="2668459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0AEB9A2E-97EF-227D-77DB-B634A7E4B739}"/>
                </a:ext>
              </a:extLst>
            </p:cNvPr>
            <p:cNvCxnSpPr>
              <a:cxnSpLocks/>
              <a:endCxn id="37" idx="0"/>
            </p:cNvCxnSpPr>
            <p:nvPr/>
          </p:nvCxnSpPr>
          <p:spPr>
            <a:xfrm flipV="1">
              <a:off x="598155" y="2965169"/>
              <a:ext cx="11109738" cy="5114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AC949F30-CFB7-C105-AFC2-8E7AD8FD8F41}"/>
                </a:ext>
              </a:extLst>
            </p:cNvPr>
            <p:cNvSpPr/>
            <p:nvPr/>
          </p:nvSpPr>
          <p:spPr>
            <a:xfrm>
              <a:off x="452051" y="2820858"/>
              <a:ext cx="993259" cy="366323"/>
            </a:xfrm>
            <a:prstGeom prst="roundRect">
              <a:avLst>
                <a:gd name="adj" fmla="val 10000"/>
              </a:avLst>
            </a:prstGeom>
            <a:solidFill>
              <a:schemeClr val="accent5"/>
            </a:solidFill>
            <a:ln w="19050">
              <a:solidFill>
                <a:schemeClr val="accent5">
                  <a:lumMod val="50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 anchorCtr="0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br>
                <a:rPr kumimoji="0" lang="en-US" sz="1050" b="1" i="0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Screening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Assessments</a:t>
              </a:r>
              <a:endParaRPr kumimoji="0" lang="en-US" sz="1100" b="1" i="0" u="none" strike="noStrike" kern="1200" cap="none" spc="0" normalizeH="0" baseline="3000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: Rounded Corners 30">
              <a:extLst>
                <a:ext uri="{FF2B5EF4-FFF2-40B4-BE49-F238E27FC236}">
                  <a16:creationId xmlns:a16="http://schemas.microsoft.com/office/drawing/2014/main" id="{BFC13D48-5A33-3EB3-F9D0-FC4F77071546}"/>
                </a:ext>
              </a:extLst>
            </p:cNvPr>
            <p:cNvSpPr/>
            <p:nvPr/>
          </p:nvSpPr>
          <p:spPr>
            <a:xfrm>
              <a:off x="276004" y="1310766"/>
              <a:ext cx="1717461" cy="366323"/>
            </a:xfrm>
            <a:prstGeom prst="roundRect">
              <a:avLst/>
            </a:prstGeom>
            <a:noFill/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accent5">
                      <a:lumMod val="2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Screening Period</a:t>
              </a:r>
            </a:p>
          </p:txBody>
        </p:sp>
        <p:sp>
          <p:nvSpPr>
            <p:cNvPr id="9" name="Rectangle: Rounded Corners 30">
              <a:extLst>
                <a:ext uri="{FF2B5EF4-FFF2-40B4-BE49-F238E27FC236}">
                  <a16:creationId xmlns:a16="http://schemas.microsoft.com/office/drawing/2014/main" id="{281ED1A2-634D-2130-A512-EF52893A3B80}"/>
                </a:ext>
              </a:extLst>
            </p:cNvPr>
            <p:cNvSpPr/>
            <p:nvPr/>
          </p:nvSpPr>
          <p:spPr>
            <a:xfrm>
              <a:off x="8418042" y="1158521"/>
              <a:ext cx="1660171" cy="523405"/>
            </a:xfrm>
            <a:prstGeom prst="roundRect">
              <a:avLst/>
            </a:prstGeom>
            <a:noFill/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accent5">
                      <a:lumMod val="2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Safety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accent5">
                      <a:lumMod val="2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Follow-Up Period</a:t>
              </a:r>
            </a:p>
          </p:txBody>
        </p:sp>
        <p:sp>
          <p:nvSpPr>
            <p:cNvPr id="10" name="Rectangle: Rounded Corners 30">
              <a:extLst>
                <a:ext uri="{FF2B5EF4-FFF2-40B4-BE49-F238E27FC236}">
                  <a16:creationId xmlns:a16="http://schemas.microsoft.com/office/drawing/2014/main" id="{719ADCA7-1573-3CEB-49EC-365B41A8558F}"/>
                </a:ext>
              </a:extLst>
            </p:cNvPr>
            <p:cNvSpPr/>
            <p:nvPr/>
          </p:nvSpPr>
          <p:spPr>
            <a:xfrm>
              <a:off x="10215925" y="1172053"/>
              <a:ext cx="1603492" cy="523405"/>
            </a:xfrm>
            <a:prstGeom prst="roundRect">
              <a:avLst/>
            </a:prstGeom>
            <a:noFill/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accent5">
                      <a:lumMod val="2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Survival Follow-Up Period</a:t>
              </a: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FEAA293-2720-0492-5D67-F7A5A68A70D0}"/>
                </a:ext>
              </a:extLst>
            </p:cNvPr>
            <p:cNvSpPr/>
            <p:nvPr/>
          </p:nvSpPr>
          <p:spPr>
            <a:xfrm>
              <a:off x="8920948" y="2540194"/>
              <a:ext cx="999363" cy="938978"/>
            </a:xfrm>
            <a:prstGeom prst="roundRect">
              <a:avLst>
                <a:gd name="adj" fmla="val 1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accent5">
                  <a:lumMod val="50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 anchorCtr="0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Safety Follow-Up Visits 28 &amp; 60 days after last dose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97D4FD9-B69D-3093-7A6B-6649A5FACE77}"/>
                </a:ext>
              </a:extLst>
            </p:cNvPr>
            <p:cNvSpPr/>
            <p:nvPr/>
          </p:nvSpPr>
          <p:spPr>
            <a:xfrm>
              <a:off x="10250443" y="2467684"/>
              <a:ext cx="1091782" cy="1005815"/>
            </a:xfrm>
            <a:prstGeom prst="roundRect">
              <a:avLst>
                <a:gd name="adj" fmla="val 10000"/>
              </a:avLst>
            </a:pr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accent5">
                  <a:lumMod val="50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 anchorCtr="0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Quarterly Survival and MDS Disease </a:t>
              </a:r>
              <a:r>
                <a:rPr kumimoji="0" lang="en-US" sz="1100" b="1" i="0" u="none" strike="noStrike" kern="1200" cap="none" spc="0" normalizeH="0" baseline="0" noProof="0" err="1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Status</a:t>
              </a:r>
              <a:r>
                <a:rPr kumimoji="0" lang="en-US" sz="1100" b="1" i="0" u="none" strike="noStrike" kern="1200" cap="none" spc="0" normalizeH="0" baseline="30000" noProof="0" err="1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</a:t>
              </a:r>
              <a:endParaRPr kumimoji="0" lang="en-US" sz="1100" b="1" i="0" u="none" strike="noStrike" kern="1200" cap="none" spc="0" normalizeH="0" baseline="3000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C3FE3D0-0C6E-9A04-EB38-20877601FF08}"/>
                </a:ext>
              </a:extLst>
            </p:cNvPr>
            <p:cNvSpPr/>
            <p:nvPr/>
          </p:nvSpPr>
          <p:spPr>
            <a:xfrm rot="16200000">
              <a:off x="7986211" y="2821135"/>
              <a:ext cx="938967" cy="365760"/>
            </a:xfrm>
            <a:prstGeom prst="roundRect">
              <a:avLst>
                <a:gd name="adj" fmla="val 10000"/>
              </a:avLst>
            </a:prstGeom>
            <a:solidFill>
              <a:schemeClr val="accent5">
                <a:lumMod val="75000"/>
              </a:schemeClr>
            </a:solidFill>
            <a:ln w="19050">
              <a:solidFill>
                <a:schemeClr val="accent5">
                  <a:lumMod val="50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 anchorCtr="0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End of Treatment</a:t>
              </a:r>
              <a:endParaRPr kumimoji="0" lang="en-US" sz="1100" b="0" i="0" u="none" strike="noStrike" kern="1200" cap="none" spc="0" normalizeH="0" baseline="3000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FA10ED2-2E2A-AF71-29BA-A7B351772E57}"/>
                </a:ext>
              </a:extLst>
            </p:cNvPr>
            <p:cNvGrpSpPr/>
            <p:nvPr/>
          </p:nvGrpSpPr>
          <p:grpSpPr>
            <a:xfrm>
              <a:off x="2135146" y="2252955"/>
              <a:ext cx="1444538" cy="1470556"/>
              <a:chOff x="2167146" y="2123287"/>
              <a:chExt cx="1444538" cy="1470556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1275E6D6-4526-190D-23E4-E90CADA1146A}"/>
                  </a:ext>
                </a:extLst>
              </p:cNvPr>
              <p:cNvSpPr/>
              <p:nvPr/>
            </p:nvSpPr>
            <p:spPr>
              <a:xfrm>
                <a:off x="2167146" y="2123287"/>
                <a:ext cx="1444538" cy="644894"/>
              </a:xfrm>
              <a:prstGeom prst="roundRect">
                <a:avLst>
                  <a:gd name="adj" fmla="val 10000"/>
                </a:avLst>
              </a:prstGeom>
              <a:solidFill>
                <a:schemeClr val="accent5"/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 anchorCtr="0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34373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Elritercept (Q4W)</a:t>
                </a:r>
              </a:p>
              <a:p>
                <a:pPr lvl="0" algn="ctr" defTabSz="457200">
                  <a:defRPr/>
                </a:pPr>
                <a:r>
                  <a:rPr lang="en-US" sz="1100">
                    <a:solidFill>
                      <a:srgbClr val="34373F"/>
                    </a:solidFill>
                  </a:rPr>
                  <a:t>starting dose </a:t>
                </a:r>
              </a:p>
              <a:p>
                <a:pPr lvl="0" algn="ctr" defTabSz="457200">
                  <a:defRPr/>
                </a:pPr>
                <a:r>
                  <a:rPr lang="en-US" sz="1100">
                    <a:solidFill>
                      <a:srgbClr val="34373F"/>
                    </a:solidFill>
                  </a:rPr>
                  <a:t>3.75 mg/kg</a:t>
                </a:r>
                <a:endParaRPr kumimoji="0" lang="en-US" sz="1100" b="1" i="0" u="none" strike="noStrike" kern="1200" cap="none" spc="0" normalizeH="0" baseline="3000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A33B6261-2084-7EE0-C528-0779D7942D08}"/>
                  </a:ext>
                </a:extLst>
              </p:cNvPr>
              <p:cNvSpPr/>
              <p:nvPr/>
            </p:nvSpPr>
            <p:spPr>
              <a:xfrm>
                <a:off x="2201512" y="2985805"/>
                <a:ext cx="1410172" cy="608038"/>
              </a:xfrm>
              <a:prstGeom prst="roundRect">
                <a:avLst>
                  <a:gd name="adj" fmla="val 10000"/>
                </a:avLst>
              </a:prstGeom>
              <a:solidFill>
                <a:schemeClr val="accent5"/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 anchorCtr="0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34373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Epoetin Alfa (Q1W)</a:t>
                </a:r>
              </a:p>
              <a:p>
                <a:pPr lvl="0" algn="ctr">
                  <a:defRPr/>
                </a:pPr>
                <a:r>
                  <a:rPr lang="en-US" sz="1100">
                    <a:solidFill>
                      <a:srgbClr val="34373F"/>
                    </a:solidFill>
                  </a:rPr>
                  <a:t>starting dose </a:t>
                </a:r>
              </a:p>
              <a:p>
                <a:pPr lvl="0" algn="ctr">
                  <a:defRPr/>
                </a:pPr>
                <a:r>
                  <a:rPr lang="en-US" sz="1100">
                    <a:solidFill>
                      <a:srgbClr val="34373F"/>
                    </a:solidFill>
                  </a:rPr>
                  <a:t>450 IU/kg </a:t>
                </a:r>
                <a:endParaRPr kumimoji="0" lang="en-US" sz="1100" b="1" i="0" u="none" strike="noStrike" kern="1200" cap="none" spc="0" normalizeH="0" baseline="3000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9B37711-F37A-8222-AE4E-8E2F983C1D7F}"/>
                </a:ext>
              </a:extLst>
            </p:cNvPr>
            <p:cNvGrpSpPr/>
            <p:nvPr/>
          </p:nvGrpSpPr>
          <p:grpSpPr>
            <a:xfrm>
              <a:off x="4224213" y="2534531"/>
              <a:ext cx="1415640" cy="938977"/>
              <a:chOff x="4239138" y="2405202"/>
              <a:chExt cx="1415640" cy="938977"/>
            </a:xfrm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A86D2121-61E7-0695-70B3-50BF81DA3121}"/>
                  </a:ext>
                </a:extLst>
              </p:cNvPr>
              <p:cNvSpPr/>
              <p:nvPr/>
            </p:nvSpPr>
            <p:spPr>
              <a:xfrm>
                <a:off x="4239138" y="2405202"/>
                <a:ext cx="1415640" cy="362978"/>
              </a:xfrm>
              <a:prstGeom prst="roundRect">
                <a:avLst>
                  <a:gd name="adj" fmla="val 1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 anchorCtr="0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34373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Elritercept (Q4W)</a:t>
                </a:r>
                <a:endParaRPr kumimoji="0" lang="en-US" sz="1100" b="1" i="0" u="none" strike="noStrike" kern="1200" cap="none" spc="0" normalizeH="0" baseline="3000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B4E1C3C8-042A-A81E-3248-0FA8C8D19033}"/>
                  </a:ext>
                </a:extLst>
              </p:cNvPr>
              <p:cNvSpPr/>
              <p:nvPr/>
            </p:nvSpPr>
            <p:spPr>
              <a:xfrm>
                <a:off x="4239139" y="2981201"/>
                <a:ext cx="1415639" cy="362978"/>
              </a:xfrm>
              <a:prstGeom prst="roundRect">
                <a:avLst>
                  <a:gd name="adj" fmla="val 1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 anchorCtr="0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34373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Epoetin Alfa (Q1W)</a:t>
                </a:r>
                <a:endParaRPr kumimoji="0" lang="en-US" sz="1100" b="1" i="0" u="none" strike="noStrike" kern="1200" cap="none" spc="0" normalizeH="0" baseline="3000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6" name="Rectangle: Rounded Corners 30">
              <a:extLst>
                <a:ext uri="{FF2B5EF4-FFF2-40B4-BE49-F238E27FC236}">
                  <a16:creationId xmlns:a16="http://schemas.microsoft.com/office/drawing/2014/main" id="{35854527-0563-0FCC-1D93-416F74D169DC}"/>
                </a:ext>
              </a:extLst>
            </p:cNvPr>
            <p:cNvSpPr/>
            <p:nvPr/>
          </p:nvSpPr>
          <p:spPr>
            <a:xfrm rot="16200000">
              <a:off x="3056784" y="2821140"/>
              <a:ext cx="1645920" cy="365760"/>
            </a:xfrm>
            <a:prstGeom prst="roundRect">
              <a:avLst/>
            </a:prstGeom>
            <a:solidFill>
              <a:schemeClr val="accent5">
                <a:lumMod val="90000"/>
              </a:schemeClr>
            </a:solidFill>
            <a:ln w="19050" cmpd="sng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Disease Assessment 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&amp;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Transfusion </a:t>
              </a:r>
              <a:r>
                <a:rPr kumimoji="0" lang="en-US" sz="1100" b="1" i="0" u="none" strike="noStrike" kern="1200" cap="none" spc="0" normalizeH="0" baseline="0" noProof="0" err="1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Verification</a:t>
              </a:r>
              <a:r>
                <a:rPr kumimoji="0" lang="en-US" sz="1100" b="1" i="0" u="none" strike="noStrike" kern="1200" cap="none" spc="0" normalizeH="0" baseline="30000" noProof="0" err="1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</a:t>
              </a:r>
              <a:endParaRPr kumimoji="0" lang="en-US" sz="1100" b="0" i="1" u="none" strike="noStrike" kern="1200" cap="none" spc="0" normalizeH="0" baseline="3000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7" name="Rectangle: Rounded Corners 30">
              <a:extLst>
                <a:ext uri="{FF2B5EF4-FFF2-40B4-BE49-F238E27FC236}">
                  <a16:creationId xmlns:a16="http://schemas.microsoft.com/office/drawing/2014/main" id="{2DA0C54F-D2B6-4B0C-7DF7-8AB4B8E45435}"/>
                </a:ext>
              </a:extLst>
            </p:cNvPr>
            <p:cNvSpPr/>
            <p:nvPr/>
          </p:nvSpPr>
          <p:spPr>
            <a:xfrm rot="16200000">
              <a:off x="5161362" y="2821140"/>
              <a:ext cx="1645920" cy="365760"/>
            </a:xfrm>
            <a:prstGeom prst="roundRect">
              <a:avLst/>
            </a:prstGeom>
            <a:solidFill>
              <a:schemeClr val="accent5">
                <a:lumMod val="90000"/>
              </a:schemeClr>
            </a:solidFill>
            <a:ln w="19050" cmpd="sng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Disease Assessment 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&amp;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Transfusion </a:t>
              </a:r>
              <a:r>
                <a:rPr kumimoji="0" lang="en-US" sz="1100" b="1" i="0" u="none" strike="noStrike" kern="1200" cap="none" spc="0" normalizeH="0" baseline="0" noProof="0" err="1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Verification</a:t>
              </a:r>
              <a:r>
                <a:rPr kumimoji="0" lang="en-US" sz="1100" b="1" i="0" u="none" strike="noStrike" kern="1200" cap="none" spc="0" normalizeH="0" baseline="30000" noProof="0" err="1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</a:t>
              </a:r>
              <a:endParaRPr kumimoji="0" lang="en-US" sz="1100" b="0" i="1" u="none" strike="noStrike" kern="1200" cap="none" spc="0" normalizeH="0" baseline="3000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8" name="Rectangle: Rounded Corners 30">
              <a:extLst>
                <a:ext uri="{FF2B5EF4-FFF2-40B4-BE49-F238E27FC236}">
                  <a16:creationId xmlns:a16="http://schemas.microsoft.com/office/drawing/2014/main" id="{AF7F4257-4642-670C-E47D-34B21CE654E2}"/>
                </a:ext>
              </a:extLst>
            </p:cNvPr>
            <p:cNvSpPr/>
            <p:nvPr/>
          </p:nvSpPr>
          <p:spPr>
            <a:xfrm rot="16200000">
              <a:off x="980287" y="2750576"/>
              <a:ext cx="1645920" cy="506888"/>
            </a:xfrm>
            <a:prstGeom prst="roundRect">
              <a:avLst/>
            </a:prstGeom>
            <a:solidFill>
              <a:schemeClr val="accent5">
                <a:lumMod val="90000"/>
              </a:schemeClr>
            </a:solidFill>
            <a:ln w="19050" cmpd="sng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Randomization</a:t>
              </a:r>
              <a:b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(1:1)</a:t>
              </a:r>
              <a:endParaRPr kumimoji="0" lang="en-US" sz="1200" b="0" i="1" u="none" strike="noStrike" kern="1200" cap="none" spc="0" normalizeH="0" baseline="3000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9" name="Rectangle: Rounded Corners 30">
              <a:extLst>
                <a:ext uri="{FF2B5EF4-FFF2-40B4-BE49-F238E27FC236}">
                  <a16:creationId xmlns:a16="http://schemas.microsoft.com/office/drawing/2014/main" id="{142C425B-F539-AA39-8813-00FF624AC878}"/>
                </a:ext>
              </a:extLst>
            </p:cNvPr>
            <p:cNvSpPr/>
            <p:nvPr/>
          </p:nvSpPr>
          <p:spPr>
            <a:xfrm>
              <a:off x="1794317" y="1260062"/>
              <a:ext cx="6653772" cy="523405"/>
            </a:xfrm>
            <a:prstGeom prst="roundRect">
              <a:avLst/>
            </a:prstGeom>
            <a:noFill/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accent5">
                      <a:lumMod val="2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Treatment Period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744DEEE-017C-2B6F-F2CF-C95775CBA0CC}"/>
                </a:ext>
              </a:extLst>
            </p:cNvPr>
            <p:cNvCxnSpPr>
              <a:cxnSpLocks/>
            </p:cNvCxnSpPr>
            <p:nvPr/>
          </p:nvCxnSpPr>
          <p:spPr>
            <a:xfrm>
              <a:off x="452051" y="1691780"/>
              <a:ext cx="1147825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0394603-40B5-165C-99EE-4B8C83602092}"/>
                </a:ext>
              </a:extLst>
            </p:cNvPr>
            <p:cNvCxnSpPr>
              <a:cxnSpLocks/>
            </p:cNvCxnSpPr>
            <p:nvPr/>
          </p:nvCxnSpPr>
          <p:spPr>
            <a:xfrm>
              <a:off x="1801920" y="1689622"/>
              <a:ext cx="0" cy="88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42132167-D05B-641F-29ED-F64436187954}"/>
                </a:ext>
              </a:extLst>
            </p:cNvPr>
            <p:cNvCxnSpPr>
              <a:cxnSpLocks/>
            </p:cNvCxnSpPr>
            <p:nvPr/>
          </p:nvCxnSpPr>
          <p:spPr>
            <a:xfrm>
              <a:off x="3914745" y="1689622"/>
              <a:ext cx="0" cy="88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0E78FDC-D8EC-8695-CB6D-FCCB7F70FDD1}"/>
                </a:ext>
              </a:extLst>
            </p:cNvPr>
            <p:cNvCxnSpPr>
              <a:cxnSpLocks/>
            </p:cNvCxnSpPr>
            <p:nvPr/>
          </p:nvCxnSpPr>
          <p:spPr>
            <a:xfrm>
              <a:off x="5964400" y="1689622"/>
              <a:ext cx="0" cy="88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6639DAC-7AC3-D431-E536-89D5D7475F43}"/>
                </a:ext>
              </a:extLst>
            </p:cNvPr>
            <p:cNvCxnSpPr>
              <a:cxnSpLocks/>
            </p:cNvCxnSpPr>
            <p:nvPr/>
          </p:nvCxnSpPr>
          <p:spPr>
            <a:xfrm>
              <a:off x="8440423" y="1689622"/>
              <a:ext cx="0" cy="88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52DC85A-D234-1265-8AA9-7900BD677A4F}"/>
                </a:ext>
              </a:extLst>
            </p:cNvPr>
            <p:cNvCxnSpPr>
              <a:cxnSpLocks/>
            </p:cNvCxnSpPr>
            <p:nvPr/>
          </p:nvCxnSpPr>
          <p:spPr>
            <a:xfrm>
              <a:off x="11923952" y="1689622"/>
              <a:ext cx="0" cy="88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553226A-6B5D-E78D-A6FA-767A4CE0D1AB}"/>
                </a:ext>
              </a:extLst>
            </p:cNvPr>
            <p:cNvCxnSpPr>
              <a:cxnSpLocks/>
            </p:cNvCxnSpPr>
            <p:nvPr/>
          </p:nvCxnSpPr>
          <p:spPr>
            <a:xfrm>
              <a:off x="10111389" y="1689622"/>
              <a:ext cx="0" cy="88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39245D3-67B4-8009-1C5B-FAD306AF9792}"/>
                </a:ext>
              </a:extLst>
            </p:cNvPr>
            <p:cNvCxnSpPr>
              <a:cxnSpLocks/>
            </p:cNvCxnSpPr>
            <p:nvPr/>
          </p:nvCxnSpPr>
          <p:spPr>
            <a:xfrm>
              <a:off x="453399" y="1689622"/>
              <a:ext cx="0" cy="88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: Rounded Corners 30">
              <a:extLst>
                <a:ext uri="{FF2B5EF4-FFF2-40B4-BE49-F238E27FC236}">
                  <a16:creationId xmlns:a16="http://schemas.microsoft.com/office/drawing/2014/main" id="{E7433547-26F7-238A-D9F8-26C8049704AE}"/>
                </a:ext>
              </a:extLst>
            </p:cNvPr>
            <p:cNvSpPr/>
            <p:nvPr/>
          </p:nvSpPr>
          <p:spPr>
            <a:xfrm>
              <a:off x="6425078" y="1714608"/>
              <a:ext cx="1400488" cy="529168"/>
            </a:xfrm>
            <a:prstGeom prst="roundRect">
              <a:avLst/>
            </a:prstGeom>
            <a:noFill/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1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Continue until </a:t>
              </a:r>
              <a:r>
                <a:rPr kumimoji="0" lang="en-US" sz="1100" b="0" i="1" u="none" strike="noStrike" kern="1200" cap="none" spc="0" normalizeH="0" baseline="0" noProof="0" err="1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EOTx</a:t>
              </a:r>
              <a:endParaRPr kumimoji="0" lang="en-US" sz="1100" b="0" i="1" u="none" strike="noStrike" kern="1200" cap="none" spc="0" normalizeH="0" baseline="0" noProof="0">
                <a:ln>
                  <a:noFill/>
                </a:ln>
                <a:solidFill>
                  <a:srgbClr val="2B2A6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29" name="Rectangle: Rounded Corners 30">
              <a:extLst>
                <a:ext uri="{FF2B5EF4-FFF2-40B4-BE49-F238E27FC236}">
                  <a16:creationId xmlns:a16="http://schemas.microsoft.com/office/drawing/2014/main" id="{DFA32148-29DD-E10B-EDE9-787172914D04}"/>
                </a:ext>
              </a:extLst>
            </p:cNvPr>
            <p:cNvSpPr/>
            <p:nvPr/>
          </p:nvSpPr>
          <p:spPr>
            <a:xfrm>
              <a:off x="1985822" y="1696776"/>
              <a:ext cx="1607974" cy="529168"/>
            </a:xfrm>
            <a:prstGeom prst="roundRect">
              <a:avLst/>
            </a:prstGeom>
            <a:noFill/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1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Cycles 1-6</a:t>
              </a:r>
              <a:br>
                <a:rPr kumimoji="0" lang="en-US" sz="1100" b="0" i="1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US" sz="1100" b="0" i="1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(24 weeks)</a:t>
              </a:r>
            </a:p>
          </p:txBody>
        </p:sp>
        <p:sp>
          <p:nvSpPr>
            <p:cNvPr id="30" name="Rectangle: Rounded Corners 30">
              <a:extLst>
                <a:ext uri="{FF2B5EF4-FFF2-40B4-BE49-F238E27FC236}">
                  <a16:creationId xmlns:a16="http://schemas.microsoft.com/office/drawing/2014/main" id="{DD35E234-950A-36E5-7325-640F6D80466E}"/>
                </a:ext>
              </a:extLst>
            </p:cNvPr>
            <p:cNvSpPr/>
            <p:nvPr/>
          </p:nvSpPr>
          <p:spPr>
            <a:xfrm>
              <a:off x="4247691" y="1701635"/>
              <a:ext cx="1358044" cy="529168"/>
            </a:xfrm>
            <a:prstGeom prst="roundRect">
              <a:avLst/>
            </a:prstGeom>
            <a:noFill/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1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Cycles 7-12</a:t>
              </a:r>
              <a:br>
                <a:rPr kumimoji="0" lang="en-US" sz="1100" b="0" i="1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US" sz="1100" b="0" i="1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(24 weeks)</a:t>
              </a: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AE8EB5BE-06D2-7F92-C86A-A1D6BCA12F6D}"/>
                </a:ext>
              </a:extLst>
            </p:cNvPr>
            <p:cNvSpPr/>
            <p:nvPr/>
          </p:nvSpPr>
          <p:spPr>
            <a:xfrm>
              <a:off x="8457763" y="1700700"/>
              <a:ext cx="1620450" cy="529168"/>
            </a:xfrm>
            <a:prstGeom prst="roundRect">
              <a:avLst/>
            </a:prstGeom>
            <a:noFill/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1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60 days</a:t>
              </a:r>
            </a:p>
          </p:txBody>
        </p:sp>
        <p:sp>
          <p:nvSpPr>
            <p:cNvPr id="32" name="Rectangle: Rounded Corners 30">
              <a:extLst>
                <a:ext uri="{FF2B5EF4-FFF2-40B4-BE49-F238E27FC236}">
                  <a16:creationId xmlns:a16="http://schemas.microsoft.com/office/drawing/2014/main" id="{306BA4D8-C7DE-E73C-F26B-12369F3B7FDD}"/>
                </a:ext>
              </a:extLst>
            </p:cNvPr>
            <p:cNvSpPr/>
            <p:nvPr/>
          </p:nvSpPr>
          <p:spPr>
            <a:xfrm>
              <a:off x="10144565" y="1696776"/>
              <a:ext cx="1746207" cy="529168"/>
            </a:xfrm>
            <a:prstGeom prst="roundRect">
              <a:avLst/>
            </a:prstGeom>
            <a:noFill/>
            <a:ln w="1905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1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To 5 years</a:t>
              </a: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F36666BD-BBD2-00CF-B7C7-E29D52DA6903}"/>
                </a:ext>
              </a:extLst>
            </p:cNvPr>
            <p:cNvGrpSpPr/>
            <p:nvPr/>
          </p:nvGrpSpPr>
          <p:grpSpPr>
            <a:xfrm>
              <a:off x="6328789" y="2224171"/>
              <a:ext cx="1746207" cy="1546848"/>
              <a:chOff x="6239699" y="2127827"/>
              <a:chExt cx="1605442" cy="1546848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9AE3D6D2-700A-96A1-E707-73388CCCA372}"/>
                  </a:ext>
                </a:extLst>
              </p:cNvPr>
              <p:cNvSpPr/>
              <p:nvPr/>
            </p:nvSpPr>
            <p:spPr>
              <a:xfrm>
                <a:off x="6239699" y="2127827"/>
                <a:ext cx="1605442" cy="668395"/>
              </a:xfrm>
              <a:prstGeom prst="roundRect">
                <a:avLst>
                  <a:gd name="adj" fmla="val 1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91440" tIns="45720" rIns="91440" bIns="45720" anchor="ctr" anchorCtr="0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34373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Elritercept (Q4W) </a:t>
                </a:r>
                <a:br>
                  <a:rPr kumimoji="0" 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34373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:r>
                  <a:rPr kumimoji="0" lang="en-US" sz="1100" b="1" i="1" u="none" strike="noStrike" kern="1200" cap="none" spc="0" normalizeH="0" baseline="0" noProof="0">
                    <a:ln>
                      <a:noFill/>
                    </a:ln>
                    <a:solidFill>
                      <a:srgbClr val="34373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Disease Assessments as indicated &amp; Transfusion Verification</a:t>
                </a:r>
                <a:endPara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4D1DD823-4A8B-061C-C201-30AF48380602}"/>
                  </a:ext>
                </a:extLst>
              </p:cNvPr>
              <p:cNvSpPr/>
              <p:nvPr/>
            </p:nvSpPr>
            <p:spPr>
              <a:xfrm>
                <a:off x="6242795" y="2987933"/>
                <a:ext cx="1599252" cy="686742"/>
              </a:xfrm>
              <a:prstGeom prst="roundRect">
                <a:avLst>
                  <a:gd name="adj" fmla="val 1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91440" tIns="45720" rIns="91440" bIns="45720" anchor="ctr" anchorCtr="0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34373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Epoetin Alfa (Q1W) </a:t>
                </a:r>
                <a:br>
                  <a:rPr kumimoji="0" 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34373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:r>
                  <a:rPr kumimoji="0" lang="en-US" sz="1100" b="1" i="1" u="none" strike="noStrike" kern="1200" cap="none" spc="0" normalizeH="0" baseline="0" noProof="0">
                    <a:ln>
                      <a:noFill/>
                    </a:ln>
                    <a:solidFill>
                      <a:srgbClr val="34373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Disease Assessments as indicated &amp; Transfusion Verification</a:t>
                </a:r>
                <a:endPara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2B2A6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7" name="Rectangle: Rounded Corners 30">
              <a:extLst>
                <a:ext uri="{FF2B5EF4-FFF2-40B4-BE49-F238E27FC236}">
                  <a16:creationId xmlns:a16="http://schemas.microsoft.com/office/drawing/2014/main" id="{2A4B1D3E-1D4B-8ED1-F1AA-9437A43B3BE2}"/>
                </a:ext>
              </a:extLst>
            </p:cNvPr>
            <p:cNvSpPr/>
            <p:nvPr/>
          </p:nvSpPr>
          <p:spPr>
            <a:xfrm rot="16200000">
              <a:off x="11349611" y="2853964"/>
              <a:ext cx="938973" cy="22241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End of Trial</a:t>
              </a:r>
              <a:endParaRPr kumimoji="0" lang="en-US" sz="1100" b="0" i="1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32423938-D9C5-C3A8-0B07-EA5E166AC202}"/>
              </a:ext>
            </a:extLst>
          </p:cNvPr>
          <p:cNvSpPr txBox="1"/>
          <p:nvPr/>
        </p:nvSpPr>
        <p:spPr>
          <a:xfrm>
            <a:off x="2547143" y="4786230"/>
            <a:ext cx="2308322" cy="101566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accent4">
                    <a:lumMod val="50000"/>
                  </a:schemeClr>
                </a:solidFill>
              </a:rPr>
              <a:t>R</a:t>
            </a: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equired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r>
              <a:rPr lang="en-US" sz="1200">
                <a:solidFill>
                  <a:schemeClr val="accent4">
                    <a:lumMod val="50000"/>
                  </a:schemeClr>
                </a:solidFill>
              </a:rPr>
              <a:t>transfusion count and PRO through min. 24 weeks for all 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ea typeface="+mn-ea"/>
                <a:cs typeface="+mn-cs"/>
              </a:rPr>
              <a:t>Week 25: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ea typeface="+mn-ea"/>
                <a:cs typeface="+mn-cs"/>
              </a:rPr>
              <a:t>Required Bone Marrow </a:t>
            </a:r>
            <a:r>
              <a:rPr lang="en-US" sz="1200" b="1">
                <a:solidFill>
                  <a:srgbClr val="34373F"/>
                </a:solidFill>
              </a:rPr>
              <a:t>A</a:t>
            </a:r>
            <a:r>
              <a:rPr kumimoji="0" lang="en-US" sz="1200" b="1" i="0" u="none" strike="noStrike" kern="1200" cap="none" spc="0" normalizeH="0" baseline="0" noProof="0" err="1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ea typeface="+mn-ea"/>
                <a:cs typeface="+mn-cs"/>
              </a:rPr>
              <a:t>spirate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ea typeface="+mn-ea"/>
                <a:cs typeface="+mn-cs"/>
              </a:rPr>
              <a:t> + Biopsy and PB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6F4ACF7-3B38-8C9A-329C-302D2F3BAEB1}"/>
              </a:ext>
            </a:extLst>
          </p:cNvPr>
          <p:cNvSpPr txBox="1"/>
          <p:nvPr/>
        </p:nvSpPr>
        <p:spPr>
          <a:xfrm>
            <a:off x="347453" y="4221455"/>
            <a:ext cx="1131002" cy="156966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Disease confirmation by </a:t>
            </a: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C</a:t>
            </a:r>
            <a:r>
              <a:rPr kumimoji="0" lang="en-US" sz="1200" b="1" i="0" u="none" strike="noStrike" kern="1200" cap="none" spc="0" normalizeH="0" baseline="0" noProof="0" err="1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entral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P</a:t>
            </a:r>
            <a:r>
              <a:rPr kumimoji="0" lang="en-US" sz="1200" b="1" i="0" u="none" strike="noStrike" kern="1200" cap="none" spc="0" normalizeH="0" baseline="0" noProof="0" err="1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athology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B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one </a:t>
            </a: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M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arrow </a:t>
            </a: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A</a:t>
            </a:r>
            <a:r>
              <a:rPr kumimoji="0" lang="en-US" sz="1200" b="1" i="0" u="none" strike="noStrike" kern="1200" cap="none" spc="0" normalizeH="0" baseline="0" noProof="0" err="1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spirate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Biopsy and PB,  Hematology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DCC4D4A-2BC6-574C-1374-DC1CB2FEB4FD}"/>
              </a:ext>
            </a:extLst>
          </p:cNvPr>
          <p:cNvCxnSpPr>
            <a:cxnSpLocks/>
            <a:endCxn id="55" idx="0"/>
          </p:cNvCxnSpPr>
          <p:nvPr/>
        </p:nvCxnSpPr>
        <p:spPr>
          <a:xfrm>
            <a:off x="899228" y="3509932"/>
            <a:ext cx="13726" cy="7115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FDA0C59-D1BA-1420-E38C-69925DC88086}"/>
              </a:ext>
            </a:extLst>
          </p:cNvPr>
          <p:cNvCxnSpPr>
            <a:cxnSpLocks/>
          </p:cNvCxnSpPr>
          <p:nvPr/>
        </p:nvCxnSpPr>
        <p:spPr>
          <a:xfrm>
            <a:off x="3830291" y="4149731"/>
            <a:ext cx="0" cy="626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16327BAF-12C2-F2BC-B51B-A1735A140BF4}"/>
              </a:ext>
            </a:extLst>
          </p:cNvPr>
          <p:cNvSpPr txBox="1"/>
          <p:nvPr/>
        </p:nvSpPr>
        <p:spPr>
          <a:xfrm>
            <a:off x="5057718" y="4776256"/>
            <a:ext cx="1698069" cy="64633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Week 49: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Required Bone </a:t>
            </a: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M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arrow </a:t>
            </a: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A</a:t>
            </a:r>
            <a:r>
              <a:rPr kumimoji="0" lang="en-US" sz="1200" b="1" i="0" u="none" strike="noStrike" kern="1200" cap="none" spc="0" normalizeH="0" baseline="0" noProof="0" err="1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spirate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PB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71A9615C-F250-D3C2-7912-DB69D56F793E}"/>
              </a:ext>
            </a:extLst>
          </p:cNvPr>
          <p:cNvCxnSpPr>
            <a:cxnSpLocks/>
            <a:stCxn id="17" idx="1"/>
          </p:cNvCxnSpPr>
          <p:nvPr/>
        </p:nvCxnSpPr>
        <p:spPr>
          <a:xfrm>
            <a:off x="5934869" y="4149731"/>
            <a:ext cx="12572" cy="626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B0D0215-AADB-F5A4-7DCB-2F1043481F6F}"/>
              </a:ext>
            </a:extLst>
          </p:cNvPr>
          <p:cNvSpPr txBox="1"/>
          <p:nvPr/>
        </p:nvSpPr>
        <p:spPr>
          <a:xfrm>
            <a:off x="833563" y="5993213"/>
            <a:ext cx="2220897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Sponsor Eligibility Verification,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Stratification Factor </a:t>
            </a: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A</a:t>
            </a:r>
            <a:r>
              <a:rPr kumimoji="0" lang="en-US" sz="1200" b="1" i="0" u="none" strike="noStrike" kern="1200" cap="none" spc="0" normalizeH="0" baseline="0" noProof="0" err="1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ssignment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606FCE7E-941D-B1DF-10B7-B88AE26670E5}"/>
              </a:ext>
            </a:extLst>
          </p:cNvPr>
          <p:cNvSpPr txBox="1"/>
          <p:nvPr/>
        </p:nvSpPr>
        <p:spPr>
          <a:xfrm>
            <a:off x="9712709" y="5944825"/>
            <a:ext cx="2169778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Required phone questionnaire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Subsequent therapies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91B401D8-0EBC-F971-5F5D-6D975F2E5349}"/>
              </a:ext>
            </a:extLst>
          </p:cNvPr>
          <p:cNvCxnSpPr>
            <a:cxnSpLocks/>
            <a:stCxn id="12" idx="2"/>
          </p:cNvCxnSpPr>
          <p:nvPr/>
        </p:nvCxnSpPr>
        <p:spPr>
          <a:xfrm>
            <a:off x="10746881" y="3796250"/>
            <a:ext cx="17768" cy="20817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スライド番号プレースホルダ 5">
            <a:extLst>
              <a:ext uri="{FF2B5EF4-FFF2-40B4-BE49-F238E27FC236}">
                <a16:creationId xmlns:a16="http://schemas.microsoft.com/office/drawing/2014/main" id="{D529E3C9-1427-0D40-30F1-0B539831A266}"/>
              </a:ext>
            </a:extLst>
          </p:cNvPr>
          <p:cNvSpPr txBox="1">
            <a:spLocks/>
          </p:cNvSpPr>
          <p:nvPr/>
        </p:nvSpPr>
        <p:spPr>
          <a:xfrm>
            <a:off x="71663" y="6555659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b="1" i="0" kern="120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CD18DDD-3DD3-4B62-ABCC-38D08AE79D73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3FB7E422-134E-E900-2065-CE37D99D5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6106" y="6552"/>
            <a:ext cx="1419423" cy="800212"/>
          </a:xfrm>
          <a:prstGeom prst="rect">
            <a:avLst/>
          </a:prstGeom>
        </p:spPr>
      </p:pic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4C5ABF1-7ED9-9D28-96D0-8E673802B102}"/>
              </a:ext>
            </a:extLst>
          </p:cNvPr>
          <p:cNvCxnSpPr>
            <a:cxnSpLocks/>
            <a:stCxn id="18" idx="1"/>
          </p:cNvCxnSpPr>
          <p:nvPr/>
        </p:nvCxnSpPr>
        <p:spPr>
          <a:xfrm>
            <a:off x="1753794" y="4149731"/>
            <a:ext cx="13258" cy="18634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8D308A7-F0D2-1EED-5A71-98E99E2BEBD2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000D601-E9BE-FA1A-11E1-3CFD98D644C4}"/>
              </a:ext>
            </a:extLst>
          </p:cNvPr>
          <p:cNvCxnSpPr>
            <a:cxnSpLocks/>
            <a:stCxn id="13" idx="1"/>
            <a:endCxn id="45" idx="0"/>
          </p:cNvCxnSpPr>
          <p:nvPr/>
        </p:nvCxnSpPr>
        <p:spPr>
          <a:xfrm>
            <a:off x="8406242" y="3796250"/>
            <a:ext cx="7167" cy="9581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50F406BC-D589-2002-9BBB-A7851678B4B9}"/>
              </a:ext>
            </a:extLst>
          </p:cNvPr>
          <p:cNvSpPr txBox="1"/>
          <p:nvPr/>
        </p:nvSpPr>
        <p:spPr>
          <a:xfrm>
            <a:off x="7498173" y="4754442"/>
            <a:ext cx="1830471" cy="64633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Required Bone </a:t>
            </a: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M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arrow </a:t>
            </a:r>
            <a:r>
              <a:rPr lang="en-US" sz="1200" b="1">
                <a:solidFill>
                  <a:srgbClr val="34373F"/>
                </a:solidFill>
                <a:latin typeface="Calibri" panose="020F0502020204030204"/>
              </a:rPr>
              <a:t>A</a:t>
            </a:r>
            <a:r>
              <a:rPr kumimoji="0" lang="en-US" sz="1200" b="1" i="0" u="none" strike="noStrike" kern="1200" cap="none" spc="0" normalizeH="0" baseline="0" noProof="0" err="1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spirate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PB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1200">
                <a:solidFill>
                  <a:srgbClr val="34373F"/>
                </a:solidFill>
                <a:latin typeface="Calibri" panose="020F0502020204030204"/>
              </a:rPr>
              <a:t>(if &gt; 6 months since prior)</a:t>
            </a:r>
            <a:endParaRPr kumimoji="0" lang="en-US" sz="120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8" name="Picture 4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3F3CF14E-CB19-9D01-6DBB-C710EFCA1B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1006" y="5322731"/>
            <a:ext cx="553995" cy="553995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7BB8D34E-00F4-F820-4FA9-91BC8A1671BF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</p:spTree>
    <p:extLst>
      <p:ext uri="{BB962C8B-B14F-4D97-AF65-F5344CB8AC3E}">
        <p14:creationId xmlns:p14="http://schemas.microsoft.com/office/powerpoint/2010/main" val="73488721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324B2-35E4-68E4-93CD-95494F34D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90733944-9584-B644-41DB-7677A672A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D1052D-473B-30B5-D530-6CBED15CC65A}"/>
              </a:ext>
            </a:extLst>
          </p:cNvPr>
          <p:cNvSpPr txBox="1"/>
          <p:nvPr/>
        </p:nvSpPr>
        <p:spPr>
          <a:xfrm>
            <a:off x="691489" y="-8004"/>
            <a:ext cx="1049727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de-DE" sz="400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4000">
                <a:ea typeface="メイリオ"/>
                <a:cs typeface="Calibri"/>
              </a:rPr>
              <a:t> </a:t>
            </a:r>
            <a:r>
              <a:rPr lang="de-DE" sz="4000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| </a:t>
            </a:r>
            <a:r>
              <a:rPr lang="de-DE" sz="4000">
                <a:solidFill>
                  <a:schemeClr val="accent5">
                    <a:lumMod val="50000"/>
                  </a:schemeClr>
                </a:solidFill>
                <a:ea typeface="メイリオ"/>
                <a:cs typeface="Calibri"/>
              </a:rPr>
              <a:t>MDS Diagnosis Confirmation</a:t>
            </a:r>
            <a:endParaRPr lang="en-US" sz="160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F75DEC-A34D-BDF6-ADD8-B59D35E7D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8501" y="153676"/>
            <a:ext cx="1419423" cy="800212"/>
          </a:xfrm>
          <a:prstGeom prst="rect">
            <a:avLst/>
          </a:prstGeom>
        </p:spPr>
      </p:pic>
      <p:sp>
        <p:nvSpPr>
          <p:cNvPr id="6" name="Chart Placeholder 2">
            <a:extLst>
              <a:ext uri="{FF2B5EF4-FFF2-40B4-BE49-F238E27FC236}">
                <a16:creationId xmlns:a16="http://schemas.microsoft.com/office/drawing/2014/main" id="{AC009915-49BC-3A7A-28F0-5828403849D7}"/>
              </a:ext>
            </a:extLst>
          </p:cNvPr>
          <p:cNvSpPr txBox="1">
            <a:spLocks/>
          </p:cNvSpPr>
          <p:nvPr/>
        </p:nvSpPr>
        <p:spPr>
          <a:xfrm>
            <a:off x="640041" y="1115568"/>
            <a:ext cx="10600170" cy="5202935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  <a:prstDash val="solid"/>
          </a:ln>
        </p:spPr>
        <p:txBody>
          <a:bodyPr>
            <a:noAutofit/>
          </a:bodyPr>
          <a:lstStyle>
            <a:lvl1pPr marL="457071" indent="-45707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anose="020B0604020202020204" pitchFamily="34" charset="0"/>
              <a:buChar char="•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  <a:lvl2pPr marL="742745" indent="-285677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–"/>
              <a:defRPr kumimoji="1" sz="2000" b="0" i="0" kern="120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2pPr>
            <a:lvl3pPr marL="1142690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•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3pPr>
            <a:lvl4pPr marL="1599760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–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4pPr>
            <a:lvl5pPr marL="2056831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»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5pPr>
            <a:lvl6pPr marL="2513910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86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61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42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rgbClr val="C00000"/>
              </a:buClr>
              <a:buNone/>
            </a:pPr>
            <a:r>
              <a:rPr lang="en-US" b="1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Confirmation of MDS disease (WHO 2016) and IPSS-R categorization (Greenberg et al. 2012)  is required by the Independent Central Reviewer for eligibility.</a:t>
            </a:r>
          </a:p>
          <a:p>
            <a:pPr marL="0" indent="0">
              <a:spcBef>
                <a:spcPts val="1200"/>
              </a:spcBef>
              <a:buClr>
                <a:srgbClr val="C00000"/>
              </a:buClr>
              <a:buNone/>
            </a:pPr>
            <a:r>
              <a:rPr lang="en-US" i="1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Samples to be collected after ICF signed and should be &gt;14 days post RBC transfusion (&gt;7 days post platelet transfusion), preferably the first week of the Screening Period.</a:t>
            </a:r>
          </a:p>
          <a:p>
            <a:pPr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Samples submitted to central pathology laboratory: </a:t>
            </a:r>
          </a:p>
          <a:p>
            <a:pPr lvl="1"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i="1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bone marrow (BM) aspirate</a:t>
            </a:r>
            <a:r>
              <a:rPr lang="en-US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 &amp; </a:t>
            </a:r>
            <a:r>
              <a:rPr lang="en-US" i="1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core biopsy</a:t>
            </a:r>
          </a:p>
          <a:p>
            <a:pPr lvl="1"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i="1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peripheral blood (PB) smear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Sample submitted to central laboratory collected </a:t>
            </a:r>
            <a:r>
              <a:rPr lang="en-US" b="1" u="sng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same day </a:t>
            </a:r>
            <a:r>
              <a:rPr lang="en-US" b="1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as </a:t>
            </a:r>
            <a:r>
              <a:rPr lang="en-US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BM and PB: 	</a:t>
            </a:r>
          </a:p>
          <a:p>
            <a:pPr lvl="1"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blood sample for hematology (CBC)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US" b="1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Integrated report from central pathology laboratory to Investigator confirmation of diagnosis </a:t>
            </a:r>
          </a:p>
          <a:p>
            <a:pPr lvl="1"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n-US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 BM blast % </a:t>
            </a:r>
          </a:p>
          <a:p>
            <a:pPr lvl="1"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n-US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 MDS disease classification  (MDS-SLD or MLD, with RS, and  del (5q) or excess blasts) </a:t>
            </a:r>
          </a:p>
          <a:p>
            <a:pPr lvl="1"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n-US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 IPSS-R category (very low, low, intermediate risk)</a:t>
            </a:r>
          </a:p>
          <a:p>
            <a:pPr lvl="1"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n-US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 RS status  (positive or negative)</a:t>
            </a:r>
          </a:p>
          <a:p>
            <a:pPr lvl="1"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n-US">
                <a:solidFill>
                  <a:schemeClr val="accent4">
                    <a:lumMod val="50000"/>
                  </a:schemeClr>
                </a:solidFill>
                <a:ea typeface="Calibri" panose="020F0502020204030204" pitchFamily="34" charset="0"/>
              </a:rPr>
              <a:t> Mutations including SF3B1 status with IPSS-M </a:t>
            </a:r>
          </a:p>
          <a:p>
            <a:pPr marL="457068" lvl="1" indent="0">
              <a:spcBef>
                <a:spcPts val="0"/>
              </a:spcBef>
              <a:buClr>
                <a:srgbClr val="C00000"/>
              </a:buClr>
              <a:buNone/>
            </a:pPr>
            <a:r>
              <a:rPr lang="en-US">
                <a:ea typeface="Calibri" panose="020F0502020204030204" pitchFamily="34" charset="0"/>
              </a:rPr>
              <a:t>	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454A6AD-C578-715C-F0C5-8FDB9E78181A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354157-5DFA-51DC-F737-AB175E03406E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</p:spTree>
    <p:extLst>
      <p:ext uri="{BB962C8B-B14F-4D97-AF65-F5344CB8AC3E}">
        <p14:creationId xmlns:p14="http://schemas.microsoft.com/office/powerpoint/2010/main" val="6911072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37002-7EA3-9FCA-13FD-337FE61D5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3A571712-47B2-67EE-06A0-7D63E7D1F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00C1C7-90B7-F898-C22E-F9C621C9D668}"/>
              </a:ext>
            </a:extLst>
          </p:cNvPr>
          <p:cNvSpPr txBox="1"/>
          <p:nvPr/>
        </p:nvSpPr>
        <p:spPr>
          <a:xfrm>
            <a:off x="691489" y="-8004"/>
            <a:ext cx="1049727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de-DE" sz="400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4000">
                <a:ea typeface="メイリオ"/>
                <a:cs typeface="Calibri"/>
              </a:rPr>
              <a:t> </a:t>
            </a:r>
            <a:r>
              <a:rPr lang="de-DE" sz="4000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| </a:t>
            </a:r>
            <a:r>
              <a:rPr lang="de-DE" sz="4000">
                <a:solidFill>
                  <a:schemeClr val="accent5">
                    <a:lumMod val="50000"/>
                  </a:schemeClr>
                </a:solidFill>
                <a:ea typeface="メイリオ"/>
                <a:cs typeface="Calibri"/>
              </a:rPr>
              <a:t>MDS Diagnosis Confirmation</a:t>
            </a:r>
            <a:endParaRPr lang="en-US" sz="160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2438B9-8476-F788-2B5D-3FEDD4B07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8501" y="153676"/>
            <a:ext cx="1419423" cy="800212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DDFE176-636B-F6B0-EE35-456C5AAF89F3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9B1281-3F52-521C-8E53-16249F576667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0F25F4-2D96-3BD4-A9CC-0C73A4FBE99E}"/>
              </a:ext>
            </a:extLst>
          </p:cNvPr>
          <p:cNvSpPr txBox="1"/>
          <p:nvPr/>
        </p:nvSpPr>
        <p:spPr>
          <a:xfrm>
            <a:off x="474962" y="1196788"/>
            <a:ext cx="10713797" cy="369332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Segoe UI" panose="020B0502040204020203" pitchFamily="34" charset="0"/>
              </a:rPr>
              <a:t>Investigator determination of initial </a:t>
            </a:r>
            <a:r>
              <a:rPr lang="en-US" sz="1800">
                <a:solidFill>
                  <a:schemeClr val="accent2"/>
                </a:solidFill>
                <a:effectLst/>
                <a:latin typeface="Segoe UI" panose="020B0502040204020203" pitchFamily="34" charset="0"/>
              </a:rPr>
              <a:t>diagnoses of LR-MDS required </a:t>
            </a:r>
            <a:r>
              <a:rPr lang="en-US" b="1">
                <a:solidFill>
                  <a:schemeClr val="accent2"/>
                </a:solidFill>
                <a:latin typeface="Segoe UI" panose="020B0502040204020203" pitchFamily="34" charset="0"/>
              </a:rPr>
              <a:t>prior to </a:t>
            </a:r>
            <a:r>
              <a:rPr lang="en-US">
                <a:solidFill>
                  <a:schemeClr val="accent2"/>
                </a:solidFill>
                <a:latin typeface="Segoe UI" panose="020B0502040204020203" pitchFamily="34" charset="0"/>
              </a:rPr>
              <a:t>IQVIA lab confirmation</a:t>
            </a:r>
            <a:r>
              <a:rPr lang="en-US" sz="1800">
                <a:solidFill>
                  <a:schemeClr val="accent2"/>
                </a:solidFill>
                <a:effectLst/>
                <a:latin typeface="Segoe UI" panose="020B0502040204020203" pitchFamily="34" charset="0"/>
              </a:rPr>
              <a:t>. </a:t>
            </a:r>
            <a:endParaRPr lang="en-US">
              <a:solidFill>
                <a:schemeClr val="accent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936C4A-5EA0-42A4-4DE3-3F3BCFBE67DF}"/>
              </a:ext>
            </a:extLst>
          </p:cNvPr>
          <p:cNvSpPr txBox="1"/>
          <p:nvPr/>
        </p:nvSpPr>
        <p:spPr>
          <a:xfrm>
            <a:off x="474964" y="5361776"/>
            <a:ext cx="25580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>
                <a:solidFill>
                  <a:schemeClr val="accent2"/>
                </a:solidFill>
              </a:rPr>
              <a:t>Details in the Lab Manual</a:t>
            </a:r>
            <a:endParaRPr lang="en-US" sz="1400">
              <a:solidFill>
                <a:schemeClr val="accent2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3D40045-EBDA-DDDF-7736-FC93DD68B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554487"/>
              </p:ext>
            </p:extLst>
          </p:nvPr>
        </p:nvGraphicFramePr>
        <p:xfrm>
          <a:off x="474962" y="1764617"/>
          <a:ext cx="10713797" cy="3850953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2686247">
                  <a:extLst>
                    <a:ext uri="{9D8B030D-6E8A-4147-A177-3AD203B41FA5}">
                      <a16:colId xmlns:a16="http://schemas.microsoft.com/office/drawing/2014/main" val="633850435"/>
                    </a:ext>
                  </a:extLst>
                </a:gridCol>
                <a:gridCol w="8027550">
                  <a:extLst>
                    <a:ext uri="{9D8B030D-6E8A-4147-A177-3AD203B41FA5}">
                      <a16:colId xmlns:a16="http://schemas.microsoft.com/office/drawing/2014/main" val="344514005"/>
                    </a:ext>
                  </a:extLst>
                </a:gridCol>
              </a:tblGrid>
              <a:tr h="364057">
                <a:tc gridSpan="2">
                  <a:txBody>
                    <a:bodyPr/>
                    <a:lstStyle/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Segoe UI" panose="020B0502040204020203" pitchFamily="34" charset="0"/>
                        </a:rPr>
                        <a:t>Screening samples for MDS diagnosis </a:t>
                      </a:r>
                      <a:r>
                        <a:rPr lang="en-US" sz="1600" b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Segoe UI" panose="020B0502040204020203" pitchFamily="34" charset="0"/>
                        </a:rPr>
                        <a:t>confirmation by IQVIA Central Pathology Lab: 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329738"/>
                  </a:ext>
                </a:extLst>
              </a:tr>
              <a:tr h="621776">
                <a:tc>
                  <a:txBody>
                    <a:bodyPr/>
                    <a:lstStyle/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Bone Marrow Biopsy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Core biopsy fixed in formalin 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for </a:t>
                      </a: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24 hours at the site </a:t>
                      </a:r>
                      <a:endParaRPr lang="en-US" sz="160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   </a:t>
                      </a:r>
                      <a:r>
                        <a:rPr lang="en-US" sz="1600" b="1" i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shipped in alcohol to IQVIA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6419583"/>
                  </a:ext>
                </a:extLst>
              </a:tr>
              <a:tr h="1370268">
                <a:tc>
                  <a:txBody>
                    <a:bodyPr/>
                    <a:lstStyle/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Bone Marrow Aspirate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Tube </a:t>
                      </a:r>
                      <a:r>
                        <a:rPr lang="en-US" sz="1600" b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for cytology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Tube</a:t>
                      </a:r>
                      <a:r>
                        <a:rPr lang="en-US" sz="1600" b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for NGS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z="1600" b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   </a:t>
                      </a:r>
                      <a:r>
                        <a:rPr lang="en-US" sz="1600" b="0" i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shipped immediately</a:t>
                      </a:r>
                      <a:endParaRPr lang="en-US" sz="1600" b="1" i="1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2 slides 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BM smears for Giemsa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2 slides 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BM smears for iron stain </a:t>
                      </a:r>
                    </a:p>
                    <a:p>
                      <a:r>
                        <a:rPr lang="en-US" sz="1600" i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Smears prepare immediately after sample collection with no delay,  air-dried, no fixative </a:t>
                      </a:r>
                    </a:p>
                    <a:p>
                      <a:r>
                        <a:rPr lang="en-US" sz="1600" i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Confirm BM smears have particles</a:t>
                      </a:r>
                    </a:p>
                    <a:p>
                      <a:pPr marL="285750" marR="0" lvl="0" indent="-28575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Tissue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fixed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in </a:t>
                      </a:r>
                      <a:r>
                        <a:rPr lang="en-US" sz="1600" i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10% NBF 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and processed to </a:t>
                      </a:r>
                      <a:r>
                        <a:rPr lang="en-US" sz="1600" b="1" i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FFPE block</a:t>
                      </a: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</a:t>
                      </a:r>
                      <a:endParaRPr lang="en-US" sz="160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  <a:p>
                      <a:pPr marL="285750" marR="0" lvl="0" indent="-28575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600" i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   </a:t>
                      </a:r>
                      <a:r>
                        <a:rPr lang="en-US" sz="1600" b="1" i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shipped ambient</a:t>
                      </a:r>
                      <a:endParaRPr lang="en-US" sz="160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482517"/>
                  </a:ext>
                </a:extLst>
              </a:tr>
              <a:tr h="494825">
                <a:tc>
                  <a:txBody>
                    <a:bodyPr/>
                    <a:lstStyle/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Peripheral Blood</a:t>
                      </a:r>
                    </a:p>
                    <a:p>
                      <a:endParaRPr lang="en-US" sz="1600">
                        <a:latin typeface="+mn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2 slides</a:t>
                      </a:r>
                      <a:r>
                        <a:rPr lang="en-US" sz="16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blood smears for Giemsa</a:t>
                      </a:r>
                    </a:p>
                    <a:p>
                      <a:pPr marL="285750" marR="0" lvl="0" indent="-28575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n-US" sz="1600" b="1" i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  shipped ambient</a:t>
                      </a:r>
                      <a:endParaRPr lang="en-US" sz="160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69916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15086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A58F4-5B17-D7E2-07D3-D492488F25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BDF327F0-6992-27AC-6E3A-0373D1D8B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DD5F7F-C8D7-FBC9-A5F1-A719CAF7CBA1}"/>
              </a:ext>
            </a:extLst>
          </p:cNvPr>
          <p:cNvSpPr txBox="1"/>
          <p:nvPr/>
        </p:nvSpPr>
        <p:spPr>
          <a:xfrm>
            <a:off x="640041" y="-44302"/>
            <a:ext cx="1049727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de-DE" sz="400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4000">
                <a:ea typeface="メイリオ"/>
                <a:cs typeface="Calibri"/>
              </a:rPr>
              <a:t> | </a:t>
            </a:r>
            <a:r>
              <a:rPr lang="de-DE" sz="4000">
                <a:solidFill>
                  <a:schemeClr val="accent5">
                    <a:lumMod val="50000"/>
                  </a:schemeClr>
                </a:solidFill>
                <a:ea typeface="メイリオ"/>
                <a:cs typeface="Calibri"/>
              </a:rPr>
              <a:t>Informed Consent Procedure</a:t>
            </a:r>
            <a:endParaRPr lang="en-US" sz="400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A492B1-7958-3BF5-5ED9-DB542560B4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0348" y="163898"/>
            <a:ext cx="1419423" cy="8002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1D536B3-0AB2-019D-B1D6-400C68721760}"/>
              </a:ext>
            </a:extLst>
          </p:cNvPr>
          <p:cNvSpPr txBox="1"/>
          <p:nvPr/>
        </p:nvSpPr>
        <p:spPr>
          <a:xfrm>
            <a:off x="869722" y="1172310"/>
            <a:ext cx="10452556" cy="263149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 fontAlgn="base"/>
            <a:r>
              <a:rPr lang="en-US" sz="1500" b="1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Informed Consent / Assent Checklist:</a:t>
            </a:r>
          </a:p>
          <a:p>
            <a:pPr algn="l" rtl="0" fontAlgn="base"/>
            <a:endParaRPr lang="en-US" sz="1500" b="1" i="0" u="none" strike="noStrike">
              <a:solidFill>
                <a:schemeClr val="accent4">
                  <a:lumMod val="50000"/>
                </a:schemeClr>
              </a:solidFill>
              <a:effectLst/>
              <a:latin typeface="Helvetica Neue" panose="02000503000000020004"/>
            </a:endParaRPr>
          </a:p>
          <a:p>
            <a:pPr marL="285750" indent="-285750" algn="l" rtl="0" fontAlgn="base">
              <a:buFont typeface="Wingdings" panose="05000000000000000000" pitchFamily="2" charset="2"/>
              <a:buChar char="q"/>
            </a:pP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The </a:t>
            </a:r>
            <a:r>
              <a:rPr lang="en-US" sz="1500" b="1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appropriate version </a:t>
            </a: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of the ICF must be used. </a:t>
            </a:r>
          </a:p>
          <a:p>
            <a:pPr algn="l" rtl="0" fontAlgn="base"/>
            <a:r>
              <a:rPr lang="en-US" sz="1500">
                <a:solidFill>
                  <a:schemeClr val="accent4">
                    <a:lumMod val="50000"/>
                  </a:schemeClr>
                </a:solidFill>
                <a:latin typeface="Helvetica Neue" panose="02000503000000020004"/>
              </a:rPr>
              <a:t>	</a:t>
            </a:r>
            <a:r>
              <a:rPr lang="en-GB" sz="1500" b="0" i="0" u="none" strike="noStrike">
                <a:solidFill>
                  <a:schemeClr val="accent2"/>
                </a:solidFill>
                <a:effectLst/>
                <a:latin typeface="Helvetica Neue" panose="02000503000000020004"/>
              </a:rPr>
              <a:t>Always verify the correct IRB/EC approved version of the </a:t>
            </a:r>
            <a:r>
              <a:rPr lang="en-GB" sz="1500">
                <a:solidFill>
                  <a:schemeClr val="accent2"/>
                </a:solidFill>
                <a:latin typeface="Helvetica Neue" panose="02000503000000020004"/>
              </a:rPr>
              <a:t>ICF</a:t>
            </a:r>
            <a:r>
              <a:rPr lang="en-GB" sz="1500" b="0" i="0" u="none" strike="noStrike">
                <a:solidFill>
                  <a:schemeClr val="accent2"/>
                </a:solidFill>
                <a:effectLst/>
                <a:latin typeface="Helvetica Neue" panose="02000503000000020004"/>
              </a:rPr>
              <a:t> is used.  Ask your CRA if in doubt.</a:t>
            </a:r>
            <a:r>
              <a:rPr lang="en-US" sz="1500" b="0" i="0">
                <a:solidFill>
                  <a:schemeClr val="accent2"/>
                </a:solidFill>
                <a:effectLst/>
                <a:latin typeface="Helvetica Neue" panose="02000503000000020004"/>
              </a:rPr>
              <a:t>​</a:t>
            </a:r>
          </a:p>
          <a:p>
            <a:pPr marL="285750" indent="-285750" algn="l" rtl="0" fontAlgn="base">
              <a:buFont typeface="Wingdings" panose="05000000000000000000" pitchFamily="2" charset="2"/>
              <a:buChar char="q"/>
            </a:pP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The ICF must be obtained </a:t>
            </a:r>
            <a:r>
              <a:rPr lang="en-US" sz="1500" b="1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prior to </a:t>
            </a: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administration of any </a:t>
            </a:r>
            <a:r>
              <a:rPr lang="en-US" sz="1500" b="1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study-specific procedures</a:t>
            </a:r>
            <a:r>
              <a:rPr lang="en-US" sz="1500" b="1" i="0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​</a:t>
            </a:r>
          </a:p>
          <a:p>
            <a:pPr marL="285750" indent="-285750" algn="l" rtl="0" fontAlgn="base">
              <a:buFont typeface="Wingdings" panose="05000000000000000000" pitchFamily="2" charset="2"/>
              <a:buChar char="q"/>
            </a:pP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The person conducting ICF discussion must be </a:t>
            </a:r>
            <a:r>
              <a:rPr lang="en-US" sz="1500" b="1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delegated</a:t>
            </a: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 to this task by PI on the Delegation/Responsibilities Log</a:t>
            </a:r>
            <a:r>
              <a:rPr lang="en-US" sz="1500" b="0" i="0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​</a:t>
            </a:r>
          </a:p>
          <a:p>
            <a:pPr marL="285750" indent="-285750" algn="l" rtl="0" fontAlgn="base">
              <a:buFont typeface="Wingdings" panose="05000000000000000000" pitchFamily="2" charset="2"/>
              <a:buChar char="q"/>
            </a:pP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Subject should be given </a:t>
            </a:r>
            <a:r>
              <a:rPr lang="en-US" sz="1500" b="1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ample time </a:t>
            </a: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to consider their participation and ask questions</a:t>
            </a:r>
            <a:r>
              <a:rPr lang="en-US" sz="1500" b="0" i="0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​</a:t>
            </a:r>
          </a:p>
          <a:p>
            <a:pPr marL="285750" indent="-285750" algn="l" rtl="0" fontAlgn="base">
              <a:buFont typeface="Wingdings" panose="05000000000000000000" pitchFamily="2" charset="2"/>
              <a:buChar char="q"/>
            </a:pP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An appropriate medically qualified member of the site staff must be available to respond to questions from subjects</a:t>
            </a:r>
            <a:r>
              <a:rPr lang="en-US" sz="1500" b="0" i="0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​</a:t>
            </a:r>
          </a:p>
          <a:p>
            <a:pPr marL="285750" indent="-285750" algn="l" rtl="0" fontAlgn="base">
              <a:buFont typeface="Wingdings" panose="05000000000000000000" pitchFamily="2" charset="2"/>
              <a:buChar char="q"/>
            </a:pP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The ICF must be </a:t>
            </a:r>
            <a:r>
              <a:rPr lang="en-US" sz="150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signed and dated </a:t>
            </a: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appropriately by the subject</a:t>
            </a:r>
          </a:p>
          <a:p>
            <a:pPr marL="285750" indent="-285750" algn="l" rtl="0" fontAlgn="base">
              <a:buFont typeface="Wingdings" panose="05000000000000000000" pitchFamily="2" charset="2"/>
              <a:buChar char="q"/>
            </a:pP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A copy of the signed consent must be </a:t>
            </a:r>
            <a:r>
              <a:rPr lang="en-US" sz="1500" b="1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handed over to the Participant</a:t>
            </a: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, and the original filed in Site File </a:t>
            </a:r>
            <a:r>
              <a:rPr lang="en-US" sz="1500" b="0" i="0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​</a:t>
            </a:r>
          </a:p>
          <a:p>
            <a:pPr marL="285750" indent="-285750" algn="l" rtl="0" fontAlgn="base">
              <a:buFont typeface="Wingdings" panose="05000000000000000000" pitchFamily="2" charset="2"/>
              <a:buChar char="q"/>
            </a:pP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The process of ICF must be properly </a:t>
            </a:r>
            <a:r>
              <a:rPr lang="en-US" sz="1500" b="1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documented in the source</a:t>
            </a:r>
            <a:r>
              <a:rPr lang="en-US" sz="1500" b="0" i="0" u="none" strike="noStrike">
                <a:solidFill>
                  <a:schemeClr val="accent4">
                    <a:lumMod val="50000"/>
                  </a:schemeClr>
                </a:solidFill>
                <a:effectLst/>
                <a:latin typeface="Helvetica Neue" panose="02000503000000020004"/>
              </a:rPr>
              <a:t> note as per GCP/ICH </a:t>
            </a:r>
            <a:r>
              <a:rPr lang="en-US" sz="1500">
                <a:solidFill>
                  <a:schemeClr val="accent4">
                    <a:lumMod val="50000"/>
                  </a:schemeClr>
                </a:solidFill>
                <a:latin typeface="Helvetica Neue" panose="02000503000000020004"/>
              </a:rPr>
              <a:t>Guidelines</a:t>
            </a:r>
            <a:endParaRPr lang="en-US" sz="1500">
              <a:solidFill>
                <a:schemeClr val="accent4">
                  <a:lumMod val="50000"/>
                </a:schemeClr>
              </a:solidFill>
              <a:latin typeface="Helvetica Neue"/>
              <a:cs typeface="Helvetica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6039259-0FD9-B74E-6CAF-181767CDC4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061044"/>
              </p:ext>
            </p:extLst>
          </p:nvPr>
        </p:nvGraphicFramePr>
        <p:xfrm>
          <a:off x="1795529" y="3998367"/>
          <a:ext cx="8096617" cy="2287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96617">
                  <a:extLst>
                    <a:ext uri="{9D8B030D-6E8A-4147-A177-3AD203B41FA5}">
                      <a16:colId xmlns:a16="http://schemas.microsoft.com/office/drawing/2014/main" val="665215035"/>
                    </a:ext>
                  </a:extLst>
                </a:gridCol>
              </a:tblGrid>
              <a:tr h="2287994">
                <a:tc>
                  <a:txBody>
                    <a:bodyPr/>
                    <a:lstStyle/>
                    <a:p>
                      <a:pPr marL="0" marR="0" algn="l" rtl="0" eaLnBrk="1" fontAlgn="t" latinLnBrk="0" hangingPunct="1"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500" b="1" i="0" u="none" strike="noStrike" kern="120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Helvetica"/>
                        </a:rPr>
                        <a:t>Required Elements that should be recorded by the site in Source Note Documentation:</a:t>
                      </a:r>
                      <a:endParaRPr lang="en-US" sz="15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Helvetica"/>
                      </a:endParaRPr>
                    </a:p>
                    <a:p>
                      <a:pPr marL="342900" marR="0" lvl="0" indent="-28575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ü"/>
                      </a:pPr>
                      <a:r>
                        <a:rPr lang="en-US" sz="1500" b="0" i="0" u="none" strike="noStrike" kern="120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Helvetica"/>
                        </a:rPr>
                        <a:t>Reference to trial number or title</a:t>
                      </a:r>
                      <a:endParaRPr lang="en-US" sz="15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Helvetica"/>
                      </a:endParaRPr>
                    </a:p>
                    <a:p>
                      <a:pPr marL="342900" marR="0" indent="-28575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ü"/>
                      </a:pPr>
                      <a:r>
                        <a:rPr lang="en-US" sz="1500" b="0" i="0" u="none" strike="noStrike" kern="120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Helvetica"/>
                        </a:rPr>
                        <a:t>Date &amp; time of consent</a:t>
                      </a:r>
                      <a:endParaRPr lang="en-US" sz="15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Helvetica"/>
                      </a:endParaRPr>
                    </a:p>
                    <a:p>
                      <a:pPr marL="342900" marR="0" indent="-28575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ü"/>
                      </a:pPr>
                      <a:r>
                        <a:rPr lang="en-US" sz="1500" b="0" i="0" u="none" strike="noStrike" kern="120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Helvetica"/>
                        </a:rPr>
                        <a:t>Name of person conducting consent</a:t>
                      </a:r>
                      <a:endParaRPr lang="en-US" sz="15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Helvetica"/>
                      </a:endParaRPr>
                    </a:p>
                    <a:p>
                      <a:pPr marL="342900" marR="0" indent="-28575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ü"/>
                      </a:pPr>
                      <a:r>
                        <a:rPr lang="en-US" sz="1500" b="0" i="0" u="none" strike="noStrike" kern="120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Helvetica"/>
                        </a:rPr>
                        <a:t>Subject provided ample time to read and ask questions</a:t>
                      </a:r>
                      <a:endParaRPr lang="en-US" sz="15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Helvetica"/>
                      </a:endParaRPr>
                    </a:p>
                    <a:p>
                      <a:pPr marL="342900" marR="0" indent="-28575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ü"/>
                      </a:pPr>
                      <a:r>
                        <a:rPr lang="en-US" sz="1500" b="0" i="0" u="none" strike="noStrike" kern="120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Helvetica"/>
                        </a:rPr>
                        <a:t>All questions were answered</a:t>
                      </a:r>
                      <a:endParaRPr lang="en-US" sz="15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Helvetica"/>
                      </a:endParaRPr>
                    </a:p>
                    <a:p>
                      <a:pPr marL="342900" marR="0" indent="-28575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ü"/>
                      </a:pPr>
                      <a:r>
                        <a:rPr lang="en-US" sz="1500" b="0" i="0" u="none" strike="noStrike" kern="120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Helvetica"/>
                        </a:rPr>
                        <a:t>Subject agreed to participate</a:t>
                      </a:r>
                      <a:endParaRPr lang="en-US" sz="15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Helvetica"/>
                      </a:endParaRPr>
                    </a:p>
                    <a:p>
                      <a:pPr marL="342900" marR="0" indent="-28575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ü"/>
                      </a:pPr>
                      <a:r>
                        <a:rPr lang="en-US" sz="1500" b="0" i="0" u="none" strike="noStrike" kern="120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Helvetica"/>
                        </a:rPr>
                        <a:t>Entry signed / dated by authorized personnel</a:t>
                      </a:r>
                      <a:endParaRPr lang="en-US" sz="15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Helvetica"/>
                      </a:endParaRPr>
                    </a:p>
                    <a:p>
                      <a:pPr marL="342900" marR="0" indent="-285750" algn="l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ü"/>
                      </a:pPr>
                      <a:r>
                        <a:rPr lang="en-US" sz="1500" b="0" i="0" u="none" strike="noStrike" kern="120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Helvetica"/>
                        </a:rPr>
                        <a:t>Subject received signed / dated copy of ICF</a:t>
                      </a:r>
                      <a:endParaRPr lang="en-US" sz="1500" b="0" i="0" u="none" strike="noStrike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Helvetica"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5819886"/>
                  </a:ext>
                </a:extLst>
              </a:tr>
            </a:tbl>
          </a:graphicData>
        </a:graphic>
      </p:graphicFrame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0C113B7-1580-265B-B50B-396EC2B2B27C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19ED10-61F6-72E0-4BF8-338BD65D4B32}"/>
              </a:ext>
            </a:extLst>
          </p:cNvPr>
          <p:cNvSpPr txBox="1"/>
          <p:nvPr/>
        </p:nvSpPr>
        <p:spPr>
          <a:xfrm>
            <a:off x="772026" y="6507079"/>
            <a:ext cx="582528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i="1">
                <a:solidFill>
                  <a:schemeClr val="accent2"/>
                </a:solidFill>
                <a:ea typeface="Calibri"/>
                <a:cs typeface="Calibri"/>
              </a:rPr>
              <a:t>**CRA to collect ICF SOP from site</a:t>
            </a:r>
            <a:endParaRPr lang="en-US" b="1" i="1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986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5EF61-8CF2-B15D-0CF3-53AD05B37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648E3708-CABF-4A49-BB55-2A7E15EEB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82B59A-A749-A80B-8E11-8B1C3BF37B55}"/>
              </a:ext>
            </a:extLst>
          </p:cNvPr>
          <p:cNvSpPr txBox="1"/>
          <p:nvPr/>
        </p:nvSpPr>
        <p:spPr>
          <a:xfrm>
            <a:off x="1588477" y="71033"/>
            <a:ext cx="90150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de-DE" sz="40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TAK-226-3001</a:t>
            </a:r>
            <a:r>
              <a:rPr lang="de-DE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 | Some Points to Remember</a:t>
            </a:r>
            <a:endParaRPr lang="en-US" sz="400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529529-EC42-D20F-2E9E-A1D8A1E6C1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2577" y="29938"/>
            <a:ext cx="1419423" cy="8002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6D4FB0-67A8-A3FD-8942-EF99505EBB3B}"/>
              </a:ext>
            </a:extLst>
          </p:cNvPr>
          <p:cNvSpPr txBox="1"/>
          <p:nvPr/>
        </p:nvSpPr>
        <p:spPr>
          <a:xfrm>
            <a:off x="818132" y="3449256"/>
            <a:ext cx="11201545" cy="58477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Echocardiogram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 required during screening, if not done within 6 months prior to enrollment and every 6 months on trial intervention through safety follow-up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C3C1452-3234-475B-E48E-C38ACFD15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126" y="1597320"/>
            <a:ext cx="11201552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PB for blood smear and Bone marrow assessment for eligibility</a:t>
            </a:r>
            <a:r>
              <a:rPr kumimoji="0" lang="en-US" altLang="en-US" sz="1600" b="0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 includes bone marrow aspirate, bone marrow core biopsy, and PB</a:t>
            </a:r>
            <a:r>
              <a:rPr lang="en-US" altLang="en-US" sz="1600">
                <a:solidFill>
                  <a:schemeClr val="accent5">
                    <a:lumMod val="50000"/>
                  </a:schemeClr>
                </a:solidFill>
                <a:ea typeface="Times New Roman" panose="02020603050405020304" pitchFamily="18" charset="0"/>
              </a:rPr>
              <a:t> /</a:t>
            </a:r>
            <a:r>
              <a:rPr kumimoji="0" lang="en-US" altLang="en-US" sz="1600" b="0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 C</a:t>
            </a:r>
            <a:r>
              <a:rPr lang="en-US" altLang="en-US" sz="1600">
                <a:solidFill>
                  <a:schemeClr val="accent5">
                    <a:lumMod val="50000"/>
                  </a:schemeClr>
                </a:solidFill>
                <a:ea typeface="Times New Roman" panose="02020603050405020304" pitchFamily="18" charset="0"/>
              </a:rPr>
              <a:t>ollect samples and </a:t>
            </a:r>
            <a:r>
              <a:rPr kumimoji="0" lang="en-US" altLang="en-US" sz="1600" b="0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submit to </a:t>
            </a:r>
            <a:r>
              <a:rPr kumimoji="0" lang="en-US" altLang="en-US" sz="1600" b="1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Central </a:t>
            </a:r>
            <a:r>
              <a:rPr lang="en-US" altLang="en-US" sz="1600" b="1">
                <a:solidFill>
                  <a:schemeClr val="accent5">
                    <a:lumMod val="50000"/>
                  </a:schemeClr>
                </a:solidFill>
                <a:ea typeface="Times New Roman" panose="02020603050405020304" pitchFamily="18" charset="0"/>
              </a:rPr>
              <a:t>P</a:t>
            </a:r>
            <a:r>
              <a:rPr kumimoji="0" lang="en-US" altLang="en-US" sz="1600" b="1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athology </a:t>
            </a:r>
            <a:r>
              <a:rPr lang="en-US" altLang="en-US" sz="1600" b="1">
                <a:solidFill>
                  <a:schemeClr val="accent5">
                    <a:lumMod val="50000"/>
                  </a:schemeClr>
                </a:solidFill>
                <a:ea typeface="Times New Roman" panose="02020603050405020304" pitchFamily="18" charset="0"/>
              </a:rPr>
              <a:t>L</a:t>
            </a:r>
            <a:r>
              <a:rPr kumimoji="0" lang="en-US" altLang="en-US" sz="1600" b="1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aboratory </a:t>
            </a:r>
            <a:r>
              <a:rPr kumimoji="0" lang="en-US" altLang="en-US" sz="1600" b="0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during the first 5 days post ICF signature. Collections must be at least </a:t>
            </a:r>
            <a:r>
              <a:rPr kumimoji="0" lang="en-US" altLang="en-US" sz="1600" b="1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14 days following </a:t>
            </a:r>
            <a:r>
              <a:rPr kumimoji="0" lang="en-US" altLang="en-US" sz="1600" b="0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an </a:t>
            </a:r>
            <a:r>
              <a:rPr kumimoji="0" lang="en-US" altLang="en-US" sz="1600" b="1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RBC transfusion </a:t>
            </a:r>
            <a:r>
              <a:rPr kumimoji="0" lang="en-US" altLang="en-US" sz="1600" b="0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and at least </a:t>
            </a:r>
            <a:r>
              <a:rPr kumimoji="0" lang="en-US" altLang="en-US" sz="1600" b="1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7 days following </a:t>
            </a:r>
            <a:r>
              <a:rPr kumimoji="0" lang="en-US" altLang="en-US" sz="1600" b="0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a </a:t>
            </a:r>
            <a:r>
              <a:rPr kumimoji="0" lang="en-US" altLang="en-US" sz="1600" b="1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platelet transfusion</a:t>
            </a:r>
            <a:r>
              <a:rPr kumimoji="0" lang="en-US" altLang="en-US" sz="1600" b="0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FDD3EE-94ED-DDBC-0150-CC671398707D}"/>
              </a:ext>
            </a:extLst>
          </p:cNvPr>
          <p:cNvSpPr txBox="1"/>
          <p:nvPr/>
        </p:nvSpPr>
        <p:spPr>
          <a:xfrm>
            <a:off x="818132" y="2955515"/>
            <a:ext cx="11201545" cy="369332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>
              <a:spcAft>
                <a:spcPts val="200"/>
              </a:spcAft>
              <a:buNone/>
            </a:pPr>
            <a:r>
              <a:rPr lang="en-US" sz="1600"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During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  <a:ea typeface="Times New Roman" panose="02020603050405020304" pitchFamily="18" charset="0"/>
              </a:rPr>
              <a:t>S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creening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, all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lab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 samples to be collected ≤14 days prior to planned randomization</a:t>
            </a:r>
            <a:r>
              <a:rPr lang="en-US" sz="180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1711FCF-16C6-7D3E-F60A-490C720518AB}"/>
              </a:ext>
            </a:extLst>
          </p:cNvPr>
          <p:cNvSpPr/>
          <p:nvPr/>
        </p:nvSpPr>
        <p:spPr>
          <a:xfrm>
            <a:off x="0" y="0"/>
            <a:ext cx="818147" cy="2874346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B6A032-1DBC-2B02-A990-414CE69F1796}"/>
              </a:ext>
            </a:extLst>
          </p:cNvPr>
          <p:cNvSpPr txBox="1"/>
          <p:nvPr/>
        </p:nvSpPr>
        <p:spPr>
          <a:xfrm>
            <a:off x="818126" y="1160177"/>
            <a:ext cx="11201551" cy="338554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ePRO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 measures are to be completed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before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 any other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assessments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 or trial procedures are performed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C389DC-D718-F67E-4294-A795B0104E47}"/>
              </a:ext>
            </a:extLst>
          </p:cNvPr>
          <p:cNvSpPr txBox="1"/>
          <p:nvPr/>
        </p:nvSpPr>
        <p:spPr>
          <a:xfrm>
            <a:off x="818132" y="4174983"/>
            <a:ext cx="11201547" cy="338554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Echocardiogram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 Report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LVEF,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 if available, collect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STRAIN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 echocardiogram with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low left ventricular global longitudinal strain results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E25C32-791A-D344-C674-71EEBCB51B5F}"/>
              </a:ext>
            </a:extLst>
          </p:cNvPr>
          <p:cNvSpPr txBox="1"/>
          <p:nvPr/>
        </p:nvSpPr>
        <p:spPr>
          <a:xfrm>
            <a:off x="818132" y="4641929"/>
            <a:ext cx="11201549" cy="338554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200"/>
              </a:spcAft>
            </a:pP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Perform ECG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 prior to administration of dose if dose interruption occurred</a:t>
            </a:r>
            <a:endParaRPr lang="en-US" sz="160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DE4209-CDAB-C8D4-4987-301311805D10}"/>
              </a:ext>
            </a:extLst>
          </p:cNvPr>
          <p:cNvSpPr txBox="1"/>
          <p:nvPr/>
        </p:nvSpPr>
        <p:spPr>
          <a:xfrm>
            <a:off x="818126" y="2532893"/>
            <a:ext cx="11201551" cy="338554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600" b="0">
                <a:solidFill>
                  <a:schemeClr val="accent5">
                    <a:lumMod val="50000"/>
                  </a:schemeClr>
                </a:solidFill>
              </a:rPr>
              <a:t>Remember additional hematology for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Hgb</a:t>
            </a:r>
            <a:r>
              <a:rPr lang="en-US" sz="1600" b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after</a:t>
            </a:r>
            <a:r>
              <a:rPr lang="en-US" sz="1600" b="0">
                <a:solidFill>
                  <a:schemeClr val="accent5">
                    <a:lumMod val="50000"/>
                  </a:schemeClr>
                </a:solidFill>
              </a:rPr>
              <a:t> latest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transfusion</a:t>
            </a:r>
            <a:r>
              <a:rPr lang="en-US" sz="1600" b="0">
                <a:solidFill>
                  <a:schemeClr val="accent5">
                    <a:lumMod val="50000"/>
                  </a:schemeClr>
                </a:solidFill>
              </a:rPr>
              <a:t> and preferably within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14 days prior to randomization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E522B6-5DC2-8046-5418-1417DF641BD4}"/>
              </a:ext>
            </a:extLst>
          </p:cNvPr>
          <p:cNvSpPr txBox="1"/>
          <p:nvPr/>
        </p:nvSpPr>
        <p:spPr>
          <a:xfrm>
            <a:off x="818136" y="5108875"/>
            <a:ext cx="11201545" cy="58477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Day -3 to Day 1 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{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Randomization} -&gt;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Site enter Stratification 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into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IRT 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from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 EF after Verification from Takeda/ MM confirmation </a:t>
            </a:r>
            <a:r>
              <a:rPr lang="en-US" sz="1600">
                <a:solidFill>
                  <a:srgbClr val="C00000"/>
                </a:solidFill>
              </a:rPr>
              <a:t>*Note: Please copy stratification factors into IRT </a:t>
            </a:r>
            <a:r>
              <a:rPr lang="en-US" sz="1600" i="1">
                <a:solidFill>
                  <a:srgbClr val="C00000"/>
                </a:solidFill>
              </a:rPr>
              <a:t>carefully and confirm accuracy, as edits cannot be made if incorrect* </a:t>
            </a:r>
            <a:r>
              <a:rPr lang="en-US" sz="1600" b="1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en-US" sz="16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76ACAE-416B-E726-40E7-71168FA73C3B}"/>
              </a:ext>
            </a:extLst>
          </p:cNvPr>
          <p:cNvSpPr txBox="1"/>
          <p:nvPr/>
        </p:nvSpPr>
        <p:spPr>
          <a:xfrm>
            <a:off x="818137" y="5792239"/>
            <a:ext cx="11201544" cy="646331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>
                <a:solidFill>
                  <a:schemeClr val="accent5">
                    <a:lumMod val="50000"/>
                  </a:schemeClr>
                </a:solidFill>
              </a:rPr>
              <a:t>Three readings of </a:t>
            </a:r>
            <a:r>
              <a:rPr lang="en-US" b="1">
                <a:solidFill>
                  <a:schemeClr val="accent5">
                    <a:lumMod val="50000"/>
                  </a:schemeClr>
                </a:solidFill>
              </a:rPr>
              <a:t>blood pressure </a:t>
            </a:r>
            <a:r>
              <a:rPr lang="en-US">
                <a:solidFill>
                  <a:schemeClr val="accent5">
                    <a:lumMod val="50000"/>
                  </a:schemeClr>
                </a:solidFill>
              </a:rPr>
              <a:t>and </a:t>
            </a:r>
            <a:r>
              <a:rPr lang="en-US" b="1">
                <a:solidFill>
                  <a:schemeClr val="accent5">
                    <a:lumMod val="50000"/>
                  </a:schemeClr>
                </a:solidFill>
              </a:rPr>
              <a:t>pulse</a:t>
            </a:r>
            <a:r>
              <a:rPr lang="en-US">
                <a:solidFill>
                  <a:schemeClr val="accent5">
                    <a:lumMod val="50000"/>
                  </a:schemeClr>
                </a:solidFill>
              </a:rPr>
              <a:t> will be performed (approximately 5 minutes apart) and all 3 values should be recorded, and the mean value </a:t>
            </a:r>
          </a:p>
        </p:txBody>
      </p:sp>
    </p:spTree>
    <p:extLst>
      <p:ext uri="{BB962C8B-B14F-4D97-AF65-F5344CB8AC3E}">
        <p14:creationId xmlns:p14="http://schemas.microsoft.com/office/powerpoint/2010/main" val="1029354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5EF61-8CF2-B15D-0CF3-53AD05B37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648E3708-CABF-4A49-BB55-2A7E15EEB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529529-EC42-D20F-2E9E-A1D8A1E6C1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2577" y="29938"/>
            <a:ext cx="1419423" cy="800212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CC3C1452-3234-475B-E48E-C38ACFD15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147" y="1073419"/>
            <a:ext cx="11201552" cy="646331"/>
          </a:xfrm>
          <a:prstGeom prst="rect">
            <a:avLst/>
          </a:prstGeom>
          <a:noFill/>
          <a:ln w="952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chemeClr val="accent5">
                    <a:lumMod val="50000"/>
                  </a:schemeClr>
                </a:solidFill>
                <a:highlight>
                  <a:srgbClr val="F5F5F5"/>
                </a:highlight>
                <a:ea typeface="Calibri"/>
              </a:rPr>
              <a:t>All Transfusion </a:t>
            </a:r>
            <a:r>
              <a:rPr lang="en-US">
                <a:solidFill>
                  <a:schemeClr val="accent5">
                    <a:lumMod val="50000"/>
                  </a:schemeClr>
                </a:solidFill>
                <a:highlight>
                  <a:srgbClr val="F5F5F5"/>
                </a:highlight>
                <a:ea typeface="Calibri"/>
              </a:rPr>
              <a:t>data </a:t>
            </a:r>
            <a:r>
              <a:rPr kumimoji="0" lang="en-US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highlight>
                  <a:srgbClr val="F5F5F5"/>
                </a:highlight>
                <a:ea typeface="Calibri"/>
              </a:rPr>
              <a:t>for </a:t>
            </a:r>
            <a:r>
              <a:rPr lang="en-US">
                <a:solidFill>
                  <a:schemeClr val="accent5">
                    <a:lumMod val="50000"/>
                  </a:schemeClr>
                </a:solidFill>
                <a:highlight>
                  <a:srgbClr val="F5F5F5"/>
                </a:highlight>
                <a:ea typeface="Calibri"/>
              </a:rPr>
              <a:t>all transfusions administered </a:t>
            </a:r>
            <a:r>
              <a:rPr kumimoji="0" lang="en-US" b="0" i="0" u="none" strike="noStrike" cap="none" normalizeH="0" baseline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highlight>
                  <a:srgbClr val="F5F5F5"/>
                </a:highlight>
                <a:ea typeface="Calibri"/>
              </a:rPr>
              <a:t>during the</a:t>
            </a:r>
            <a:r>
              <a:rPr lang="en-US">
                <a:solidFill>
                  <a:schemeClr val="accent5">
                    <a:lumMod val="50000"/>
                  </a:schemeClr>
                </a:solidFill>
                <a:highlight>
                  <a:srgbClr val="F5F5F5"/>
                </a:highlight>
                <a:ea typeface="Calibri"/>
              </a:rPr>
              <a:t> </a:t>
            </a:r>
            <a:r>
              <a:rPr lang="en-US" b="1">
                <a:solidFill>
                  <a:schemeClr val="accent5">
                    <a:lumMod val="50000"/>
                  </a:schemeClr>
                </a:solidFill>
                <a:highlight>
                  <a:srgbClr val="F5F5F5"/>
                </a:highlight>
                <a:ea typeface="Calibri"/>
              </a:rPr>
              <a:t>8 weeks preceding </a:t>
            </a:r>
            <a:r>
              <a:rPr lang="en-US">
                <a:solidFill>
                  <a:schemeClr val="accent5">
                    <a:lumMod val="50000"/>
                  </a:schemeClr>
                </a:solidFill>
                <a:highlight>
                  <a:srgbClr val="F5F5F5"/>
                </a:highlight>
                <a:ea typeface="Calibri"/>
              </a:rPr>
              <a:t>planned enrollment to be included in Source Document and </a:t>
            </a:r>
            <a:r>
              <a:rPr lang="en-US" b="1">
                <a:solidFill>
                  <a:schemeClr val="accent5">
                    <a:lumMod val="50000"/>
                  </a:schemeClr>
                </a:solidFill>
                <a:highlight>
                  <a:srgbClr val="F5F5F5"/>
                </a:highlight>
                <a:ea typeface="Calibri"/>
              </a:rPr>
              <a:t>Medical History</a:t>
            </a:r>
            <a:endParaRPr lang="en-US" altLang="en-US" sz="1600" b="1">
              <a:solidFill>
                <a:schemeClr val="accent5">
                  <a:lumMod val="50000"/>
                </a:schemeClr>
              </a:solidFill>
              <a:ea typeface="Calibri"/>
              <a:cs typeface="Calibri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1711FCF-16C6-7D3E-F60A-490C720518AB}"/>
              </a:ext>
            </a:extLst>
          </p:cNvPr>
          <p:cNvSpPr/>
          <p:nvPr/>
        </p:nvSpPr>
        <p:spPr>
          <a:xfrm>
            <a:off x="0" y="0"/>
            <a:ext cx="818147" cy="2874346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7481DE-8AC7-EF00-8527-CBC44C82522A}"/>
              </a:ext>
            </a:extLst>
          </p:cNvPr>
          <p:cNvSpPr txBox="1"/>
          <p:nvPr/>
        </p:nvSpPr>
        <p:spPr>
          <a:xfrm>
            <a:off x="818147" y="2388635"/>
            <a:ext cx="11201552" cy="369332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800">
                <a:solidFill>
                  <a:schemeClr val="accent5">
                    <a:lumMod val="50000"/>
                  </a:schemeClr>
                </a:solidFill>
              </a:rPr>
              <a:t>In the EDC, the </a:t>
            </a:r>
            <a:r>
              <a:rPr lang="en-US" sz="1800" b="1">
                <a:solidFill>
                  <a:schemeClr val="accent5">
                    <a:lumMod val="50000"/>
                  </a:schemeClr>
                </a:solidFill>
              </a:rPr>
              <a:t>start and stop dates for SAE’s </a:t>
            </a:r>
            <a:r>
              <a:rPr lang="en-US" sz="1800">
                <a:solidFill>
                  <a:schemeClr val="accent5">
                    <a:lumMod val="50000"/>
                  </a:schemeClr>
                </a:solidFill>
              </a:rPr>
              <a:t>are </a:t>
            </a:r>
            <a:r>
              <a:rPr lang="en-US" sz="1800">
                <a:solidFill>
                  <a:schemeClr val="accent2"/>
                </a:solidFill>
              </a:rPr>
              <a:t>driven by the change in </a:t>
            </a:r>
            <a:r>
              <a:rPr lang="en-US" sz="1800" i="1">
                <a:solidFill>
                  <a:schemeClr val="accent2"/>
                </a:solidFill>
              </a:rPr>
              <a:t>severity</a:t>
            </a:r>
            <a:r>
              <a:rPr lang="en-US" sz="1800">
                <a:solidFill>
                  <a:schemeClr val="accent2"/>
                </a:solidFill>
              </a:rPr>
              <a:t> </a:t>
            </a:r>
            <a:r>
              <a:rPr lang="en-US" sz="1800">
                <a:solidFill>
                  <a:schemeClr val="accent5">
                    <a:lumMod val="50000"/>
                  </a:schemeClr>
                </a:solidFill>
              </a:rPr>
              <a:t>entered by the site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A09575-8332-B96F-9CCD-9539EED7BB05}"/>
              </a:ext>
            </a:extLst>
          </p:cNvPr>
          <p:cNvSpPr txBox="1"/>
          <p:nvPr/>
        </p:nvSpPr>
        <p:spPr>
          <a:xfrm>
            <a:off x="818147" y="1902924"/>
            <a:ext cx="11201552" cy="369332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b="1">
                <a:solidFill>
                  <a:schemeClr val="accent5">
                    <a:lumMod val="50000"/>
                  </a:schemeClr>
                </a:solidFill>
                <a:highlight>
                  <a:srgbClr val="F5F5F5"/>
                </a:highlight>
                <a:ea typeface="+mn-lt"/>
                <a:cs typeface="+mn-lt"/>
              </a:rPr>
              <a:t>All transfusions </a:t>
            </a:r>
            <a:r>
              <a:rPr lang="en-US">
                <a:solidFill>
                  <a:schemeClr val="accent5">
                    <a:lumMod val="50000"/>
                  </a:schemeClr>
                </a:solidFill>
                <a:highlight>
                  <a:srgbClr val="F5F5F5"/>
                </a:highlight>
                <a:ea typeface="+mn-lt"/>
                <a:cs typeface="+mn-lt"/>
              </a:rPr>
              <a:t>will be recorded in the eCRF after first dose until the next transfusion date after </a:t>
            </a:r>
            <a:r>
              <a:rPr lang="en-US" err="1">
                <a:solidFill>
                  <a:schemeClr val="accent5">
                    <a:lumMod val="50000"/>
                  </a:schemeClr>
                </a:solidFill>
                <a:highlight>
                  <a:srgbClr val="F5F5F5"/>
                </a:highlight>
                <a:ea typeface="+mn-lt"/>
                <a:cs typeface="+mn-lt"/>
              </a:rPr>
              <a:t>EOTx</a:t>
            </a:r>
            <a:r>
              <a:rPr lang="en-US">
                <a:solidFill>
                  <a:schemeClr val="accent5">
                    <a:lumMod val="50000"/>
                  </a:schemeClr>
                </a:solidFill>
                <a:highlight>
                  <a:srgbClr val="F5F5F5"/>
                </a:highlight>
                <a:ea typeface="+mn-lt"/>
                <a:cs typeface="+mn-lt"/>
              </a:rPr>
              <a:t> </a:t>
            </a:r>
            <a:endParaRPr lang="en-US" b="0" i="0" u="none" strike="noStrike" cap="none" normalizeH="0" baseline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highlight>
                <a:srgbClr val="F5F5F5"/>
              </a:highlight>
              <a:ea typeface="Calibri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521C0B-868A-B6F9-3F8A-613C8868C0E0}"/>
              </a:ext>
            </a:extLst>
          </p:cNvPr>
          <p:cNvSpPr txBox="1"/>
          <p:nvPr/>
        </p:nvSpPr>
        <p:spPr>
          <a:xfrm>
            <a:off x="1588477" y="71033"/>
            <a:ext cx="901504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de-DE" sz="40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TAK-226-3001</a:t>
            </a:r>
            <a:r>
              <a:rPr lang="de-DE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 | Some Points to Remember</a:t>
            </a:r>
            <a:endParaRPr lang="en-US" sz="40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BE9265-5FCE-95A6-25FF-14EF234B779F}"/>
              </a:ext>
            </a:extLst>
          </p:cNvPr>
          <p:cNvSpPr txBox="1"/>
          <p:nvPr/>
        </p:nvSpPr>
        <p:spPr>
          <a:xfrm>
            <a:off x="818147" y="2895272"/>
            <a:ext cx="11201552" cy="369332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800">
                <a:solidFill>
                  <a:schemeClr val="accent5">
                    <a:lumMod val="50000"/>
                  </a:schemeClr>
                </a:solidFill>
              </a:rPr>
              <a:t>Bone marrow and Aspirate as well as Peripheral Blood should be collected M, T or W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270162-9403-42E3-67E4-A177AFF65DE0}"/>
              </a:ext>
            </a:extLst>
          </p:cNvPr>
          <p:cNvSpPr txBox="1"/>
          <p:nvPr/>
        </p:nvSpPr>
        <p:spPr>
          <a:xfrm>
            <a:off x="818150" y="3380685"/>
            <a:ext cx="11201549" cy="338554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200"/>
              </a:spcAft>
            </a:pP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NTBI serum aliquot to be collected with remaining serum is SST</a:t>
            </a:r>
            <a:endParaRPr lang="en-US" sz="160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EC2B86-1A62-358E-9BF7-4CFAFEA6C1A4}"/>
              </a:ext>
            </a:extLst>
          </p:cNvPr>
          <p:cNvSpPr txBox="1"/>
          <p:nvPr/>
        </p:nvSpPr>
        <p:spPr>
          <a:xfrm>
            <a:off x="818150" y="3835320"/>
            <a:ext cx="11201549" cy="338554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200"/>
              </a:spcAft>
            </a:pP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PI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 to sign </a:t>
            </a: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EDC</a:t>
            </a:r>
            <a:r>
              <a:rPr lang="en-US" sz="1600">
                <a:solidFill>
                  <a:schemeClr val="accent5">
                    <a:lumMod val="50000"/>
                  </a:schemeClr>
                </a:solidFill>
              </a:rPr>
              <a:t> pages every 6 months</a:t>
            </a:r>
            <a:endParaRPr lang="en-US" sz="160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800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7991E-A772-AB71-B8B7-973924023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0669A65E-19CD-8D61-3BB2-3C6D9F726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6AE213-7009-AFF5-96DE-651D219D22D5}"/>
              </a:ext>
            </a:extLst>
          </p:cNvPr>
          <p:cNvSpPr txBox="1"/>
          <p:nvPr/>
        </p:nvSpPr>
        <p:spPr>
          <a:xfrm>
            <a:off x="847363" y="2367171"/>
            <a:ext cx="10497273" cy="212365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e-DE" sz="66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TAK-226-3001</a:t>
            </a:r>
            <a:r>
              <a:rPr lang="de-DE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 </a:t>
            </a:r>
          </a:p>
          <a:p>
            <a:pPr lvl="0" algn="ctr">
              <a:defRPr/>
            </a:pPr>
            <a:r>
              <a:rPr lang="de-DE" sz="660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Questions</a:t>
            </a:r>
            <a:endParaRPr lang="en-US" sz="660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231AFC-F235-D1DD-3B9D-A6248EC79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2577" y="83760"/>
            <a:ext cx="1419423" cy="800212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73D3C5A-6384-67FE-9163-BFA9801B1814}"/>
              </a:ext>
            </a:extLst>
          </p:cNvPr>
          <p:cNvSpPr/>
          <p:nvPr/>
        </p:nvSpPr>
        <p:spPr>
          <a:xfrm>
            <a:off x="0" y="0"/>
            <a:ext cx="3218064" cy="3893858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393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Freeform: Shape 427">
            <a:extLst>
              <a:ext uri="{FF2B5EF4-FFF2-40B4-BE49-F238E27FC236}">
                <a16:creationId xmlns:a16="http://schemas.microsoft.com/office/drawing/2014/main" id="{EDD4E1B5-7C9C-943B-B9BB-806721B2515F}"/>
              </a:ext>
            </a:extLst>
          </p:cNvPr>
          <p:cNvSpPr/>
          <p:nvPr/>
        </p:nvSpPr>
        <p:spPr>
          <a:xfrm flipV="1">
            <a:off x="1" y="0"/>
            <a:ext cx="3506383" cy="6858000"/>
          </a:xfrm>
          <a:custGeom>
            <a:avLst/>
            <a:gdLst>
              <a:gd name="connsiteX0" fmla="*/ 0 w 3506383"/>
              <a:gd name="connsiteY0" fmla="*/ 6858000 h 6858000"/>
              <a:gd name="connsiteX1" fmla="*/ 3506383 w 3506383"/>
              <a:gd name="connsiteY1" fmla="*/ 6858000 h 6858000"/>
              <a:gd name="connsiteX2" fmla="*/ 3506383 w 3506383"/>
              <a:gd name="connsiteY2" fmla="*/ 0 h 6858000"/>
              <a:gd name="connsiteX3" fmla="*/ 0 w 3506383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6383" h="6858000">
                <a:moveTo>
                  <a:pt x="0" y="6858000"/>
                </a:moveTo>
                <a:lnTo>
                  <a:pt x="3506383" y="6858000"/>
                </a:lnTo>
                <a:lnTo>
                  <a:pt x="350638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noFill/>
          </a:ln>
          <a:effectLst>
            <a:innerShdw blurRad="190500" dist="50800">
              <a:prstClr val="black">
                <a:alpha val="1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38" name="Picture 737" descr="Paper Shadow PNG Transparent Images Free Download | Vector ...">
            <a:extLst>
              <a:ext uri="{FF2B5EF4-FFF2-40B4-BE49-F238E27FC236}">
                <a16:creationId xmlns:a16="http://schemas.microsoft.com/office/drawing/2014/main" id="{E69E5D47-C951-FCB2-21DD-F2AA79C221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874"/>
          <a:stretch/>
        </p:blipFill>
        <p:spPr bwMode="auto">
          <a:xfrm>
            <a:off x="0" y="6079258"/>
            <a:ext cx="2037894" cy="139465"/>
          </a:xfrm>
          <a:custGeom>
            <a:avLst/>
            <a:gdLst>
              <a:gd name="connsiteX0" fmla="*/ 0 w 2037894"/>
              <a:gd name="connsiteY0" fmla="*/ 0 h 139465"/>
              <a:gd name="connsiteX1" fmla="*/ 2037894 w 2037894"/>
              <a:gd name="connsiteY1" fmla="*/ 0 h 139465"/>
              <a:gd name="connsiteX2" fmla="*/ 2037894 w 2037894"/>
              <a:gd name="connsiteY2" fmla="*/ 139465 h 139465"/>
              <a:gd name="connsiteX3" fmla="*/ 0 w 2037894"/>
              <a:gd name="connsiteY3" fmla="*/ 139465 h 13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7894" h="139465">
                <a:moveTo>
                  <a:pt x="0" y="0"/>
                </a:moveTo>
                <a:lnTo>
                  <a:pt x="2037894" y="0"/>
                </a:lnTo>
                <a:lnTo>
                  <a:pt x="2037894" y="139465"/>
                </a:lnTo>
                <a:lnTo>
                  <a:pt x="0" y="13946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6" name="Freeform: Shape 425">
            <a:extLst>
              <a:ext uri="{FF2B5EF4-FFF2-40B4-BE49-F238E27FC236}">
                <a16:creationId xmlns:a16="http://schemas.microsoft.com/office/drawing/2014/main" id="{FD3CA08F-BA20-E7BE-B4B0-DCAC697DC828}"/>
              </a:ext>
            </a:extLst>
          </p:cNvPr>
          <p:cNvSpPr/>
          <p:nvPr/>
        </p:nvSpPr>
        <p:spPr>
          <a:xfrm>
            <a:off x="0" y="0"/>
            <a:ext cx="3218064" cy="3893858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09" name="Group 408">
            <a:extLst>
              <a:ext uri="{FF2B5EF4-FFF2-40B4-BE49-F238E27FC236}">
                <a16:creationId xmlns:a16="http://schemas.microsoft.com/office/drawing/2014/main" id="{BBD4C5C3-283F-5DDB-E4D5-2EEED788847B}"/>
              </a:ext>
            </a:extLst>
          </p:cNvPr>
          <p:cNvGrpSpPr/>
          <p:nvPr/>
        </p:nvGrpSpPr>
        <p:grpSpPr>
          <a:xfrm>
            <a:off x="3506384" y="-11513"/>
            <a:ext cx="6662890" cy="615553"/>
            <a:chOff x="3281410" y="1269767"/>
            <a:chExt cx="6662890" cy="608512"/>
          </a:xfrm>
        </p:grpSpPr>
        <p:sp>
          <p:nvSpPr>
            <p:cNvPr id="401" name="TextBox 400">
              <a:extLst>
                <a:ext uri="{FF2B5EF4-FFF2-40B4-BE49-F238E27FC236}">
                  <a16:creationId xmlns:a16="http://schemas.microsoft.com/office/drawing/2014/main" id="{E4A42FA2-B0E8-5022-1D90-1BBAE632127D}"/>
                </a:ext>
              </a:extLst>
            </p:cNvPr>
            <p:cNvSpPr txBox="1"/>
            <p:nvPr/>
          </p:nvSpPr>
          <p:spPr>
            <a:xfrm>
              <a:off x="3676040" y="1269767"/>
              <a:ext cx="6268260" cy="60851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de-DE" sz="4000">
                  <a:solidFill>
                    <a:schemeClr val="accent2"/>
                  </a:solidFill>
                  <a:ea typeface="メイリオ"/>
                  <a:cs typeface="Calibri"/>
                </a:rPr>
                <a:t>TAK-226-3001</a:t>
              </a:r>
              <a:r>
                <a:rPr lang="de-DE" sz="4000">
                  <a:solidFill>
                    <a:schemeClr val="accent4">
                      <a:lumMod val="50000"/>
                    </a:schemeClr>
                  </a:solidFill>
                  <a:ea typeface="メイリオ"/>
                  <a:cs typeface="Calibri"/>
                </a:rPr>
                <a:t> | </a:t>
              </a:r>
              <a:r>
                <a:rPr lang="de-DE" sz="4000">
                  <a:solidFill>
                    <a:schemeClr val="accent5">
                      <a:lumMod val="50000"/>
                    </a:schemeClr>
                  </a:solidFill>
                  <a:ea typeface="メイリオ"/>
                  <a:cs typeface="Calibri"/>
                </a:rPr>
                <a:t>Agenda</a:t>
              </a:r>
              <a:endPara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uLnTx/>
                <a:uFillTx/>
                <a:latin typeface="Calibri" panose="020F0502020204030204"/>
              </a:endParaRPr>
            </a:p>
          </p:txBody>
        </p:sp>
        <p:pic>
          <p:nvPicPr>
            <p:cNvPr id="408" name="Graphic 407">
              <a:extLst>
                <a:ext uri="{FF2B5EF4-FFF2-40B4-BE49-F238E27FC236}">
                  <a16:creationId xmlns:a16="http://schemas.microsoft.com/office/drawing/2014/main" id="{4FC2DD01-7E99-5388-38DD-B0EC3AEC88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81410" y="1373107"/>
              <a:ext cx="394630" cy="394628"/>
            </a:xfrm>
            <a:prstGeom prst="rect">
              <a:avLst/>
            </a:prstGeom>
          </p:spPr>
        </p:pic>
      </p:grpSp>
      <p:grpSp>
        <p:nvGrpSpPr>
          <p:cNvPr id="734" name="Group 733">
            <a:extLst>
              <a:ext uri="{FF2B5EF4-FFF2-40B4-BE49-F238E27FC236}">
                <a16:creationId xmlns:a16="http://schemas.microsoft.com/office/drawing/2014/main" id="{D2BEFB5A-B752-08E8-DCE4-2078D91D44AD}"/>
              </a:ext>
            </a:extLst>
          </p:cNvPr>
          <p:cNvGrpSpPr/>
          <p:nvPr/>
        </p:nvGrpSpPr>
        <p:grpSpPr>
          <a:xfrm>
            <a:off x="587375" y="3097156"/>
            <a:ext cx="2436876" cy="3354046"/>
            <a:chOff x="11320454" y="3856070"/>
            <a:chExt cx="2803683" cy="3832505"/>
          </a:xfrm>
        </p:grpSpPr>
        <p:grpSp>
          <p:nvGrpSpPr>
            <p:cNvPr id="631" name="Graphic 430">
              <a:extLst>
                <a:ext uri="{FF2B5EF4-FFF2-40B4-BE49-F238E27FC236}">
                  <a16:creationId xmlns:a16="http://schemas.microsoft.com/office/drawing/2014/main" id="{930930B5-AFA3-E7C1-CC00-11B0DCEE140E}"/>
                </a:ext>
              </a:extLst>
            </p:cNvPr>
            <p:cNvGrpSpPr/>
            <p:nvPr/>
          </p:nvGrpSpPr>
          <p:grpSpPr>
            <a:xfrm>
              <a:off x="11814230" y="3856070"/>
              <a:ext cx="2309907" cy="3416331"/>
              <a:chOff x="11814230" y="3856070"/>
              <a:chExt cx="2309907" cy="3416331"/>
            </a:xfrm>
          </p:grpSpPr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B965EA7D-7A20-9BD6-4AB9-6B42C077AC12}"/>
                  </a:ext>
                </a:extLst>
              </p:cNvPr>
              <p:cNvSpPr/>
              <p:nvPr/>
            </p:nvSpPr>
            <p:spPr>
              <a:xfrm>
                <a:off x="11814230" y="4107244"/>
                <a:ext cx="2309907" cy="3165157"/>
              </a:xfrm>
              <a:custGeom>
                <a:avLst/>
                <a:gdLst>
                  <a:gd name="connsiteX0" fmla="*/ 0 w 2309907"/>
                  <a:gd name="connsiteY0" fmla="*/ 0 h 3165157"/>
                  <a:gd name="connsiteX1" fmla="*/ 2309908 w 2309907"/>
                  <a:gd name="connsiteY1" fmla="*/ 0 h 3165157"/>
                  <a:gd name="connsiteX2" fmla="*/ 2309908 w 2309907"/>
                  <a:gd name="connsiteY2" fmla="*/ 3165158 h 3165157"/>
                  <a:gd name="connsiteX3" fmla="*/ 0 w 2309907"/>
                  <a:gd name="connsiteY3" fmla="*/ 3165158 h 3165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9907" h="3165157">
                    <a:moveTo>
                      <a:pt x="0" y="0"/>
                    </a:moveTo>
                    <a:lnTo>
                      <a:pt x="2309908" y="0"/>
                    </a:lnTo>
                    <a:lnTo>
                      <a:pt x="2309908" y="3165158"/>
                    </a:lnTo>
                    <a:lnTo>
                      <a:pt x="0" y="3165158"/>
                    </a:ln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3" name="Freeform: Shape 632">
                <a:extLst>
                  <a:ext uri="{FF2B5EF4-FFF2-40B4-BE49-F238E27FC236}">
                    <a16:creationId xmlns:a16="http://schemas.microsoft.com/office/drawing/2014/main" id="{2704B109-3560-30C8-CDD4-DC5464BDE5A1}"/>
                  </a:ext>
                </a:extLst>
              </p:cNvPr>
              <p:cNvSpPr/>
              <p:nvPr/>
            </p:nvSpPr>
            <p:spPr>
              <a:xfrm>
                <a:off x="12006635" y="4235165"/>
                <a:ext cx="2026158" cy="2849022"/>
              </a:xfrm>
              <a:custGeom>
                <a:avLst/>
                <a:gdLst>
                  <a:gd name="connsiteX0" fmla="*/ 2026158 w 2026158"/>
                  <a:gd name="connsiteY0" fmla="*/ 2849023 h 2849022"/>
                  <a:gd name="connsiteX1" fmla="*/ 1598390 w 2026158"/>
                  <a:gd name="connsiteY1" fmla="*/ 2849023 h 2849022"/>
                  <a:gd name="connsiteX2" fmla="*/ 0 w 2026158"/>
                  <a:gd name="connsiteY2" fmla="*/ 2849023 h 2849022"/>
                  <a:gd name="connsiteX3" fmla="*/ 0 w 2026158"/>
                  <a:gd name="connsiteY3" fmla="*/ 0 h 2849022"/>
                  <a:gd name="connsiteX4" fmla="*/ 2026158 w 2026158"/>
                  <a:gd name="connsiteY4" fmla="*/ 0 h 2849022"/>
                  <a:gd name="connsiteX5" fmla="*/ 2026158 w 2026158"/>
                  <a:gd name="connsiteY5" fmla="*/ 2494597 h 2849022"/>
                  <a:gd name="connsiteX6" fmla="*/ 2026158 w 2026158"/>
                  <a:gd name="connsiteY6" fmla="*/ 2849023 h 284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26158" h="2849022">
                    <a:moveTo>
                      <a:pt x="2026158" y="2849023"/>
                    </a:moveTo>
                    <a:lnTo>
                      <a:pt x="1598390" y="2849023"/>
                    </a:lnTo>
                    <a:lnTo>
                      <a:pt x="0" y="2849023"/>
                    </a:lnTo>
                    <a:lnTo>
                      <a:pt x="0" y="0"/>
                    </a:lnTo>
                    <a:lnTo>
                      <a:pt x="2026158" y="0"/>
                    </a:lnTo>
                    <a:lnTo>
                      <a:pt x="2026158" y="2494597"/>
                    </a:lnTo>
                    <a:lnTo>
                      <a:pt x="2026158" y="284902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93DF8F08-BE71-56FC-28FA-4524F418D0D1}"/>
                  </a:ext>
                </a:extLst>
              </p:cNvPr>
              <p:cNvSpPr/>
              <p:nvPr/>
            </p:nvSpPr>
            <p:spPr>
              <a:xfrm>
                <a:off x="11992823" y="4197541"/>
                <a:ext cx="2007965" cy="2833782"/>
              </a:xfrm>
              <a:custGeom>
                <a:avLst/>
                <a:gdLst>
                  <a:gd name="connsiteX0" fmla="*/ 2007965 w 2007965"/>
                  <a:gd name="connsiteY0" fmla="*/ 2833783 h 2833782"/>
                  <a:gd name="connsiteX1" fmla="*/ 1584008 w 2007965"/>
                  <a:gd name="connsiteY1" fmla="*/ 2833783 h 2833782"/>
                  <a:gd name="connsiteX2" fmla="*/ 0 w 2007965"/>
                  <a:gd name="connsiteY2" fmla="*/ 2833783 h 2833782"/>
                  <a:gd name="connsiteX3" fmla="*/ 0 w 2007965"/>
                  <a:gd name="connsiteY3" fmla="*/ 0 h 2833782"/>
                  <a:gd name="connsiteX4" fmla="*/ 2007965 w 2007965"/>
                  <a:gd name="connsiteY4" fmla="*/ 0 h 2833782"/>
                  <a:gd name="connsiteX5" fmla="*/ 2007965 w 2007965"/>
                  <a:gd name="connsiteY5" fmla="*/ 2481263 h 2833782"/>
                  <a:gd name="connsiteX6" fmla="*/ 2007965 w 2007965"/>
                  <a:gd name="connsiteY6" fmla="*/ 2833783 h 2833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7965" h="2833782">
                    <a:moveTo>
                      <a:pt x="2007965" y="2833783"/>
                    </a:moveTo>
                    <a:lnTo>
                      <a:pt x="1584008" y="2833783"/>
                    </a:lnTo>
                    <a:lnTo>
                      <a:pt x="0" y="2833783"/>
                    </a:lnTo>
                    <a:lnTo>
                      <a:pt x="0" y="0"/>
                    </a:lnTo>
                    <a:lnTo>
                      <a:pt x="2007965" y="0"/>
                    </a:lnTo>
                    <a:lnTo>
                      <a:pt x="2007965" y="2481263"/>
                    </a:lnTo>
                    <a:lnTo>
                      <a:pt x="2007965" y="2833783"/>
                    </a:ln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1E9A9752-DB94-2EF6-EFCC-2CE4EF0CEEF8}"/>
                  </a:ext>
                </a:extLst>
              </p:cNvPr>
              <p:cNvSpPr/>
              <p:nvPr/>
            </p:nvSpPr>
            <p:spPr>
              <a:xfrm>
                <a:off x="11955390" y="4204685"/>
                <a:ext cx="2026157" cy="2794444"/>
              </a:xfrm>
              <a:custGeom>
                <a:avLst/>
                <a:gdLst>
                  <a:gd name="connsiteX0" fmla="*/ 1829657 w 2026157"/>
                  <a:gd name="connsiteY0" fmla="*/ 2606135 h 2794444"/>
                  <a:gd name="connsiteX1" fmla="*/ 1598390 w 2026157"/>
                  <a:gd name="connsiteY1" fmla="*/ 2794445 h 2794444"/>
                  <a:gd name="connsiteX2" fmla="*/ 0 w 2026157"/>
                  <a:gd name="connsiteY2" fmla="*/ 2794445 h 2794444"/>
                  <a:gd name="connsiteX3" fmla="*/ 0 w 2026157"/>
                  <a:gd name="connsiteY3" fmla="*/ 0 h 2794444"/>
                  <a:gd name="connsiteX4" fmla="*/ 2026158 w 2026157"/>
                  <a:gd name="connsiteY4" fmla="*/ 0 h 2794444"/>
                  <a:gd name="connsiteX5" fmla="*/ 2026158 w 2026157"/>
                  <a:gd name="connsiteY5" fmla="*/ 2446782 h 2794444"/>
                  <a:gd name="connsiteX6" fmla="*/ 1829657 w 2026157"/>
                  <a:gd name="connsiteY6" fmla="*/ 2606135 h 279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26157" h="2794444">
                    <a:moveTo>
                      <a:pt x="1829657" y="2606135"/>
                    </a:moveTo>
                    <a:lnTo>
                      <a:pt x="1598390" y="2794445"/>
                    </a:lnTo>
                    <a:lnTo>
                      <a:pt x="0" y="2794445"/>
                    </a:lnTo>
                    <a:lnTo>
                      <a:pt x="0" y="0"/>
                    </a:lnTo>
                    <a:lnTo>
                      <a:pt x="2026158" y="0"/>
                    </a:lnTo>
                    <a:lnTo>
                      <a:pt x="2026158" y="2446782"/>
                    </a:lnTo>
                    <a:lnTo>
                      <a:pt x="1829657" y="2606135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6" name="Freeform: Shape 635">
                <a:extLst>
                  <a:ext uri="{FF2B5EF4-FFF2-40B4-BE49-F238E27FC236}">
                    <a16:creationId xmlns:a16="http://schemas.microsoft.com/office/drawing/2014/main" id="{18550CB0-A47A-FA06-04B8-BAEE0BA0571E}"/>
                  </a:ext>
                </a:extLst>
              </p:cNvPr>
              <p:cNvSpPr/>
              <p:nvPr/>
            </p:nvSpPr>
            <p:spPr>
              <a:xfrm>
                <a:off x="11952914" y="4202113"/>
                <a:ext cx="2030920" cy="2798921"/>
              </a:xfrm>
              <a:custGeom>
                <a:avLst/>
                <a:gdLst>
                  <a:gd name="connsiteX0" fmla="*/ 1832134 w 2030920"/>
                  <a:gd name="connsiteY0" fmla="*/ 2608421 h 2798921"/>
                  <a:gd name="connsiteX1" fmla="*/ 1844516 w 2030920"/>
                  <a:gd name="connsiteY1" fmla="*/ 2598134 h 2798921"/>
                  <a:gd name="connsiteX2" fmla="*/ 1881568 w 2030920"/>
                  <a:gd name="connsiteY2" fmla="*/ 2567845 h 2798921"/>
                  <a:gd name="connsiteX3" fmla="*/ 2028158 w 2030920"/>
                  <a:gd name="connsiteY3" fmla="*/ 2448497 h 2798921"/>
                  <a:gd name="connsiteX4" fmla="*/ 2028158 w 2030920"/>
                  <a:gd name="connsiteY4" fmla="*/ 2449068 h 2798921"/>
                  <a:gd name="connsiteX5" fmla="*/ 2026730 w 2030920"/>
                  <a:gd name="connsiteY5" fmla="*/ 2286 h 2798921"/>
                  <a:gd name="connsiteX6" fmla="*/ 2028920 w 2030920"/>
                  <a:gd name="connsiteY6" fmla="*/ 4572 h 2798921"/>
                  <a:gd name="connsiteX7" fmla="*/ 20383 w 2030920"/>
                  <a:gd name="connsiteY7" fmla="*/ 4572 h 2798921"/>
                  <a:gd name="connsiteX8" fmla="*/ 2762 w 2030920"/>
                  <a:gd name="connsiteY8" fmla="*/ 4572 h 2798921"/>
                  <a:gd name="connsiteX9" fmla="*/ 5239 w 2030920"/>
                  <a:gd name="connsiteY9" fmla="*/ 2096 h 2798921"/>
                  <a:gd name="connsiteX10" fmla="*/ 4667 w 2030920"/>
                  <a:gd name="connsiteY10" fmla="*/ 2796540 h 2798921"/>
                  <a:gd name="connsiteX11" fmla="*/ 2762 w 2030920"/>
                  <a:gd name="connsiteY11" fmla="*/ 2794540 h 2798921"/>
                  <a:gd name="connsiteX12" fmla="*/ 1601153 w 2030920"/>
                  <a:gd name="connsiteY12" fmla="*/ 2795683 h 2798921"/>
                  <a:gd name="connsiteX13" fmla="*/ 1600581 w 2030920"/>
                  <a:gd name="connsiteY13" fmla="*/ 2795683 h 2798921"/>
                  <a:gd name="connsiteX14" fmla="*/ 1774317 w 2030920"/>
                  <a:gd name="connsiteY14" fmla="*/ 2654808 h 2798921"/>
                  <a:gd name="connsiteX15" fmla="*/ 1817847 w 2030920"/>
                  <a:gd name="connsiteY15" fmla="*/ 2619661 h 2798921"/>
                  <a:gd name="connsiteX16" fmla="*/ 1832420 w 2030920"/>
                  <a:gd name="connsiteY16" fmla="*/ 2608040 h 2798921"/>
                  <a:gd name="connsiteX17" fmla="*/ 1818132 w 2030920"/>
                  <a:gd name="connsiteY17" fmla="*/ 2619947 h 2798921"/>
                  <a:gd name="connsiteX18" fmla="*/ 1774603 w 2030920"/>
                  <a:gd name="connsiteY18" fmla="*/ 2656046 h 2798921"/>
                  <a:gd name="connsiteX19" fmla="*/ 1601439 w 2030920"/>
                  <a:gd name="connsiteY19" fmla="*/ 2797588 h 2798921"/>
                  <a:gd name="connsiteX20" fmla="*/ 1601439 w 2030920"/>
                  <a:gd name="connsiteY20" fmla="*/ 2797588 h 2798921"/>
                  <a:gd name="connsiteX21" fmla="*/ 1601439 w 2030920"/>
                  <a:gd name="connsiteY21" fmla="*/ 2797588 h 2798921"/>
                  <a:gd name="connsiteX22" fmla="*/ 2477 w 2030920"/>
                  <a:gd name="connsiteY22" fmla="*/ 2798921 h 2798921"/>
                  <a:gd name="connsiteX23" fmla="*/ 476 w 2030920"/>
                  <a:gd name="connsiteY23" fmla="*/ 2798921 h 2798921"/>
                  <a:gd name="connsiteX24" fmla="*/ 476 w 2030920"/>
                  <a:gd name="connsiteY24" fmla="*/ 2796921 h 2798921"/>
                  <a:gd name="connsiteX25" fmla="*/ 0 w 2030920"/>
                  <a:gd name="connsiteY25" fmla="*/ 2477 h 2798921"/>
                  <a:gd name="connsiteX26" fmla="*/ 0 w 2030920"/>
                  <a:gd name="connsiteY26" fmla="*/ 0 h 2798921"/>
                  <a:gd name="connsiteX27" fmla="*/ 20098 w 2030920"/>
                  <a:gd name="connsiteY27" fmla="*/ 0 h 2798921"/>
                  <a:gd name="connsiteX28" fmla="*/ 2028635 w 2030920"/>
                  <a:gd name="connsiteY28" fmla="*/ 0 h 2798921"/>
                  <a:gd name="connsiteX29" fmla="*/ 2030921 w 2030920"/>
                  <a:gd name="connsiteY29" fmla="*/ 0 h 2798921"/>
                  <a:gd name="connsiteX30" fmla="*/ 2030921 w 2030920"/>
                  <a:gd name="connsiteY30" fmla="*/ 2191 h 2798921"/>
                  <a:gd name="connsiteX31" fmla="*/ 2029492 w 2030920"/>
                  <a:gd name="connsiteY31" fmla="*/ 2448973 h 2798921"/>
                  <a:gd name="connsiteX32" fmla="*/ 2029492 w 2030920"/>
                  <a:gd name="connsiteY32" fmla="*/ 2448973 h 2798921"/>
                  <a:gd name="connsiteX33" fmla="*/ 2029492 w 2030920"/>
                  <a:gd name="connsiteY33" fmla="*/ 2448973 h 2798921"/>
                  <a:gd name="connsiteX34" fmla="*/ 1882331 w 2030920"/>
                  <a:gd name="connsiteY34" fmla="*/ 2567750 h 2798921"/>
                  <a:gd name="connsiteX35" fmla="*/ 1845088 w 2030920"/>
                  <a:gd name="connsiteY35" fmla="*/ 2598896 h 2798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030920" h="2798921">
                    <a:moveTo>
                      <a:pt x="1832134" y="2608421"/>
                    </a:moveTo>
                    <a:cubicBezTo>
                      <a:pt x="1832134" y="2608421"/>
                      <a:pt x="1836230" y="2604897"/>
                      <a:pt x="1844516" y="2598134"/>
                    </a:cubicBezTo>
                    <a:lnTo>
                      <a:pt x="1881568" y="2567845"/>
                    </a:lnTo>
                    <a:lnTo>
                      <a:pt x="2028158" y="2448497"/>
                    </a:lnTo>
                    <a:lnTo>
                      <a:pt x="2028158" y="2449068"/>
                    </a:lnTo>
                    <a:cubicBezTo>
                      <a:pt x="2028158" y="2047113"/>
                      <a:pt x="2027397" y="1153668"/>
                      <a:pt x="2026730" y="2286"/>
                    </a:cubicBezTo>
                    <a:lnTo>
                      <a:pt x="2028920" y="4572"/>
                    </a:lnTo>
                    <a:lnTo>
                      <a:pt x="20383" y="4572"/>
                    </a:lnTo>
                    <a:lnTo>
                      <a:pt x="2762" y="4572"/>
                    </a:lnTo>
                    <a:lnTo>
                      <a:pt x="5239" y="2096"/>
                    </a:lnTo>
                    <a:cubicBezTo>
                      <a:pt x="5239" y="1052703"/>
                      <a:pt x="5239" y="2021872"/>
                      <a:pt x="4667" y="2796540"/>
                    </a:cubicBezTo>
                    <a:lnTo>
                      <a:pt x="2762" y="2794540"/>
                    </a:lnTo>
                    <a:lnTo>
                      <a:pt x="1601153" y="2795683"/>
                    </a:lnTo>
                    <a:lnTo>
                      <a:pt x="1600581" y="2795683"/>
                    </a:lnTo>
                    <a:lnTo>
                      <a:pt x="1774317" y="2654808"/>
                    </a:lnTo>
                    <a:lnTo>
                      <a:pt x="1817847" y="2619661"/>
                    </a:lnTo>
                    <a:cubicBezTo>
                      <a:pt x="1827372" y="2611850"/>
                      <a:pt x="1832420" y="2608040"/>
                      <a:pt x="1832420" y="2608040"/>
                    </a:cubicBezTo>
                    <a:lnTo>
                      <a:pt x="1818132" y="2619947"/>
                    </a:lnTo>
                    <a:lnTo>
                      <a:pt x="1774603" y="2656046"/>
                    </a:lnTo>
                    <a:lnTo>
                      <a:pt x="1601439" y="2797588"/>
                    </a:lnTo>
                    <a:lnTo>
                      <a:pt x="1601439" y="2797588"/>
                    </a:lnTo>
                    <a:lnTo>
                      <a:pt x="1601439" y="2797588"/>
                    </a:lnTo>
                    <a:lnTo>
                      <a:pt x="2477" y="2798921"/>
                    </a:lnTo>
                    <a:lnTo>
                      <a:pt x="476" y="2798921"/>
                    </a:lnTo>
                    <a:lnTo>
                      <a:pt x="476" y="2796921"/>
                    </a:lnTo>
                    <a:cubicBezTo>
                      <a:pt x="476" y="2022253"/>
                      <a:pt x="476" y="1053084"/>
                      <a:pt x="0" y="2477"/>
                    </a:cubicBezTo>
                    <a:lnTo>
                      <a:pt x="0" y="0"/>
                    </a:lnTo>
                    <a:lnTo>
                      <a:pt x="20098" y="0"/>
                    </a:lnTo>
                    <a:lnTo>
                      <a:pt x="2028635" y="0"/>
                    </a:lnTo>
                    <a:lnTo>
                      <a:pt x="2030921" y="0"/>
                    </a:lnTo>
                    <a:lnTo>
                      <a:pt x="2030921" y="2191"/>
                    </a:lnTo>
                    <a:cubicBezTo>
                      <a:pt x="2030254" y="1153954"/>
                      <a:pt x="2029682" y="2047018"/>
                      <a:pt x="2029492" y="2448973"/>
                    </a:cubicBezTo>
                    <a:lnTo>
                      <a:pt x="2029492" y="2448973"/>
                    </a:lnTo>
                    <a:lnTo>
                      <a:pt x="2029492" y="2448973"/>
                    </a:lnTo>
                    <a:lnTo>
                      <a:pt x="1882331" y="2567750"/>
                    </a:lnTo>
                    <a:lnTo>
                      <a:pt x="1845088" y="259889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412C0ADB-1941-A645-6132-19DF0E0C19FA}"/>
                  </a:ext>
                </a:extLst>
              </p:cNvPr>
              <p:cNvSpPr/>
              <p:nvPr/>
            </p:nvSpPr>
            <p:spPr>
              <a:xfrm>
                <a:off x="12554513" y="4009422"/>
                <a:ext cx="829246" cy="284226"/>
              </a:xfrm>
              <a:custGeom>
                <a:avLst/>
                <a:gdLst>
                  <a:gd name="connsiteX0" fmla="*/ 140589 w 829246"/>
                  <a:gd name="connsiteY0" fmla="*/ 0 h 284226"/>
                  <a:gd name="connsiteX1" fmla="*/ 694468 w 829246"/>
                  <a:gd name="connsiteY1" fmla="*/ 0 h 284226"/>
                  <a:gd name="connsiteX2" fmla="*/ 829247 w 829246"/>
                  <a:gd name="connsiteY2" fmla="*/ 134779 h 284226"/>
                  <a:gd name="connsiteX3" fmla="*/ 829247 w 829246"/>
                  <a:gd name="connsiteY3" fmla="*/ 284226 h 284226"/>
                  <a:gd name="connsiteX4" fmla="*/ 829247 w 829246"/>
                  <a:gd name="connsiteY4" fmla="*/ 284226 h 284226"/>
                  <a:gd name="connsiteX5" fmla="*/ 0 w 829246"/>
                  <a:gd name="connsiteY5" fmla="*/ 284226 h 284226"/>
                  <a:gd name="connsiteX6" fmla="*/ 0 w 829246"/>
                  <a:gd name="connsiteY6" fmla="*/ 284226 h 284226"/>
                  <a:gd name="connsiteX7" fmla="*/ 0 w 829246"/>
                  <a:gd name="connsiteY7" fmla="*/ 140494 h 284226"/>
                  <a:gd name="connsiteX8" fmla="*/ 140589 w 829246"/>
                  <a:gd name="connsiteY8" fmla="*/ 0 h 28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9246" h="284226">
                    <a:moveTo>
                      <a:pt x="140589" y="0"/>
                    </a:moveTo>
                    <a:lnTo>
                      <a:pt x="694468" y="0"/>
                    </a:lnTo>
                    <a:cubicBezTo>
                      <a:pt x="768906" y="0"/>
                      <a:pt x="829247" y="60343"/>
                      <a:pt x="829247" y="134779"/>
                    </a:cubicBezTo>
                    <a:lnTo>
                      <a:pt x="829247" y="284226"/>
                    </a:lnTo>
                    <a:lnTo>
                      <a:pt x="829247" y="284226"/>
                    </a:lnTo>
                    <a:lnTo>
                      <a:pt x="0" y="284226"/>
                    </a:lnTo>
                    <a:lnTo>
                      <a:pt x="0" y="284226"/>
                    </a:lnTo>
                    <a:lnTo>
                      <a:pt x="0" y="140494"/>
                    </a:lnTo>
                    <a:cubicBezTo>
                      <a:pt x="57" y="62886"/>
                      <a:pt x="62979" y="0"/>
                      <a:pt x="140589" y="0"/>
                    </a:cubicBezTo>
                    <a:close/>
                  </a:path>
                </a:pathLst>
              </a:custGeom>
              <a:solidFill>
                <a:srgbClr val="01AF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5FA7DA7E-768E-9A79-4BEB-811E8E1D224E}"/>
                  </a:ext>
                </a:extLst>
              </p:cNvPr>
              <p:cNvSpPr/>
              <p:nvPr/>
            </p:nvSpPr>
            <p:spPr>
              <a:xfrm>
                <a:off x="12727392" y="3856070"/>
                <a:ext cx="477488" cy="153352"/>
              </a:xfrm>
              <a:custGeom>
                <a:avLst/>
                <a:gdLst>
                  <a:gd name="connsiteX0" fmla="*/ 30289 w 477488"/>
                  <a:gd name="connsiteY0" fmla="*/ 153352 h 153352"/>
                  <a:gd name="connsiteX1" fmla="*/ 0 w 477488"/>
                  <a:gd name="connsiteY1" fmla="*/ 0 h 153352"/>
                  <a:gd name="connsiteX2" fmla="*/ 477488 w 477488"/>
                  <a:gd name="connsiteY2" fmla="*/ 0 h 153352"/>
                  <a:gd name="connsiteX3" fmla="*/ 450913 w 477488"/>
                  <a:gd name="connsiteY3" fmla="*/ 153352 h 153352"/>
                  <a:gd name="connsiteX4" fmla="*/ 30289 w 477488"/>
                  <a:gd name="connsiteY4" fmla="*/ 153352 h 15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488" h="153352">
                    <a:moveTo>
                      <a:pt x="30289" y="153352"/>
                    </a:moveTo>
                    <a:lnTo>
                      <a:pt x="0" y="0"/>
                    </a:lnTo>
                    <a:lnTo>
                      <a:pt x="477488" y="0"/>
                    </a:lnTo>
                    <a:lnTo>
                      <a:pt x="450913" y="153352"/>
                    </a:lnTo>
                    <a:lnTo>
                      <a:pt x="30289" y="153352"/>
                    </a:lnTo>
                    <a:close/>
                  </a:path>
                </a:pathLst>
              </a:custGeom>
              <a:solidFill>
                <a:srgbClr val="01AF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9" name="Freeform: Shape 638">
                <a:extLst>
                  <a:ext uri="{FF2B5EF4-FFF2-40B4-BE49-F238E27FC236}">
                    <a16:creationId xmlns:a16="http://schemas.microsoft.com/office/drawing/2014/main" id="{A51A490B-CD66-13CF-5BD9-EA5F4800A66E}"/>
                  </a:ext>
                </a:extLst>
              </p:cNvPr>
              <p:cNvSpPr/>
              <p:nvPr/>
            </p:nvSpPr>
            <p:spPr>
              <a:xfrm>
                <a:off x="12167322" y="4649884"/>
                <a:ext cx="341280" cy="341375"/>
              </a:xfrm>
              <a:custGeom>
                <a:avLst/>
                <a:gdLst>
                  <a:gd name="connsiteX0" fmla="*/ 341281 w 341280"/>
                  <a:gd name="connsiteY0" fmla="*/ 341376 h 341375"/>
                  <a:gd name="connsiteX1" fmla="*/ 0 w 341280"/>
                  <a:gd name="connsiteY1" fmla="*/ 341376 h 341375"/>
                  <a:gd name="connsiteX2" fmla="*/ 0 w 341280"/>
                  <a:gd name="connsiteY2" fmla="*/ 0 h 341375"/>
                  <a:gd name="connsiteX3" fmla="*/ 341281 w 341280"/>
                  <a:gd name="connsiteY3" fmla="*/ 0 h 341375"/>
                  <a:gd name="connsiteX4" fmla="*/ 9525 w 341280"/>
                  <a:gd name="connsiteY4" fmla="*/ 331851 h 341375"/>
                  <a:gd name="connsiteX5" fmla="*/ 331756 w 341280"/>
                  <a:gd name="connsiteY5" fmla="*/ 331851 h 341375"/>
                  <a:gd name="connsiteX6" fmla="*/ 331756 w 341280"/>
                  <a:gd name="connsiteY6" fmla="*/ 9525 h 341375"/>
                  <a:gd name="connsiteX7" fmla="*/ 9525 w 341280"/>
                  <a:gd name="connsiteY7" fmla="*/ 9525 h 34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1280" h="341375">
                    <a:moveTo>
                      <a:pt x="341281" y="341376"/>
                    </a:moveTo>
                    <a:lnTo>
                      <a:pt x="0" y="341376"/>
                    </a:lnTo>
                    <a:lnTo>
                      <a:pt x="0" y="0"/>
                    </a:lnTo>
                    <a:lnTo>
                      <a:pt x="341281" y="0"/>
                    </a:lnTo>
                    <a:close/>
                    <a:moveTo>
                      <a:pt x="9525" y="331851"/>
                    </a:moveTo>
                    <a:lnTo>
                      <a:pt x="331756" y="331851"/>
                    </a:lnTo>
                    <a:lnTo>
                      <a:pt x="331756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1AF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DFE9FFBD-95A0-B277-D16F-837763D3C9F7}"/>
                  </a:ext>
                </a:extLst>
              </p:cNvPr>
              <p:cNvSpPr/>
              <p:nvPr/>
            </p:nvSpPr>
            <p:spPr>
              <a:xfrm>
                <a:off x="12653573" y="4729893"/>
                <a:ext cx="1061370" cy="4953"/>
              </a:xfrm>
              <a:custGeom>
                <a:avLst/>
                <a:gdLst>
                  <a:gd name="connsiteX0" fmla="*/ 1061371 w 1061370"/>
                  <a:gd name="connsiteY0" fmla="*/ 2477 h 4953"/>
                  <a:gd name="connsiteX1" fmla="*/ 530733 w 1061370"/>
                  <a:gd name="connsiteY1" fmla="*/ 4953 h 4953"/>
                  <a:gd name="connsiteX2" fmla="*/ 0 w 1061370"/>
                  <a:gd name="connsiteY2" fmla="*/ 2477 h 4953"/>
                  <a:gd name="connsiteX3" fmla="*/ 530733 w 1061370"/>
                  <a:gd name="connsiteY3" fmla="*/ 0 h 4953"/>
                  <a:gd name="connsiteX4" fmla="*/ 1061371 w 1061370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3">
                    <a:moveTo>
                      <a:pt x="1061371" y="2477"/>
                    </a:moveTo>
                    <a:cubicBezTo>
                      <a:pt x="1061371" y="3810"/>
                      <a:pt x="823722" y="4953"/>
                      <a:pt x="530733" y="4953"/>
                    </a:cubicBezTo>
                    <a:cubicBezTo>
                      <a:pt x="237744" y="4953"/>
                      <a:pt x="0" y="3810"/>
                      <a:pt x="0" y="2477"/>
                    </a:cubicBezTo>
                    <a:cubicBezTo>
                      <a:pt x="0" y="1143"/>
                      <a:pt x="237553" y="0"/>
                      <a:pt x="530733" y="0"/>
                    </a:cubicBezTo>
                    <a:cubicBezTo>
                      <a:pt x="823913" y="0"/>
                      <a:pt x="1061371" y="1048"/>
                      <a:pt x="1061371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C7FDE0AA-A7D5-4B69-89EE-13A7AE7CE187}"/>
                  </a:ext>
                </a:extLst>
              </p:cNvPr>
              <p:cNvSpPr/>
              <p:nvPr/>
            </p:nvSpPr>
            <p:spPr>
              <a:xfrm>
                <a:off x="12653573" y="4800760"/>
                <a:ext cx="1061370" cy="4953"/>
              </a:xfrm>
              <a:custGeom>
                <a:avLst/>
                <a:gdLst>
                  <a:gd name="connsiteX0" fmla="*/ 1061371 w 1061370"/>
                  <a:gd name="connsiteY0" fmla="*/ 2476 h 4953"/>
                  <a:gd name="connsiteX1" fmla="*/ 530733 w 1061370"/>
                  <a:gd name="connsiteY1" fmla="*/ 4953 h 4953"/>
                  <a:gd name="connsiteX2" fmla="*/ 0 w 1061370"/>
                  <a:gd name="connsiteY2" fmla="*/ 2476 h 4953"/>
                  <a:gd name="connsiteX3" fmla="*/ 530733 w 1061370"/>
                  <a:gd name="connsiteY3" fmla="*/ 0 h 4953"/>
                  <a:gd name="connsiteX4" fmla="*/ 1061371 w 1061370"/>
                  <a:gd name="connsiteY4" fmla="*/ 2476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3">
                    <a:moveTo>
                      <a:pt x="1061371" y="2476"/>
                    </a:moveTo>
                    <a:cubicBezTo>
                      <a:pt x="1061371" y="3905"/>
                      <a:pt x="823722" y="4953"/>
                      <a:pt x="530733" y="4953"/>
                    </a:cubicBezTo>
                    <a:cubicBezTo>
                      <a:pt x="237744" y="4953"/>
                      <a:pt x="0" y="3905"/>
                      <a:pt x="0" y="2476"/>
                    </a:cubicBezTo>
                    <a:cubicBezTo>
                      <a:pt x="0" y="1048"/>
                      <a:pt x="237553" y="0"/>
                      <a:pt x="530733" y="0"/>
                    </a:cubicBezTo>
                    <a:cubicBezTo>
                      <a:pt x="823913" y="0"/>
                      <a:pt x="1061371" y="1143"/>
                      <a:pt x="1061371" y="24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2" name="Freeform: Shape 641">
                <a:extLst>
                  <a:ext uri="{FF2B5EF4-FFF2-40B4-BE49-F238E27FC236}">
                    <a16:creationId xmlns:a16="http://schemas.microsoft.com/office/drawing/2014/main" id="{CA22A030-9055-04D0-BEB0-20486CA5BD24}"/>
                  </a:ext>
                </a:extLst>
              </p:cNvPr>
              <p:cNvSpPr/>
              <p:nvPr/>
            </p:nvSpPr>
            <p:spPr>
              <a:xfrm>
                <a:off x="12653573" y="4871721"/>
                <a:ext cx="1061370" cy="4953"/>
              </a:xfrm>
              <a:custGeom>
                <a:avLst/>
                <a:gdLst>
                  <a:gd name="connsiteX0" fmla="*/ 1061371 w 1061370"/>
                  <a:gd name="connsiteY0" fmla="*/ 2477 h 4953"/>
                  <a:gd name="connsiteX1" fmla="*/ 530733 w 1061370"/>
                  <a:gd name="connsiteY1" fmla="*/ 4953 h 4953"/>
                  <a:gd name="connsiteX2" fmla="*/ 0 w 1061370"/>
                  <a:gd name="connsiteY2" fmla="*/ 2477 h 4953"/>
                  <a:gd name="connsiteX3" fmla="*/ 530733 w 1061370"/>
                  <a:gd name="connsiteY3" fmla="*/ 0 h 4953"/>
                  <a:gd name="connsiteX4" fmla="*/ 1061371 w 1061370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3">
                    <a:moveTo>
                      <a:pt x="1061371" y="2477"/>
                    </a:moveTo>
                    <a:cubicBezTo>
                      <a:pt x="1061371" y="3810"/>
                      <a:pt x="823722" y="4953"/>
                      <a:pt x="530733" y="4953"/>
                    </a:cubicBezTo>
                    <a:cubicBezTo>
                      <a:pt x="237744" y="4953"/>
                      <a:pt x="0" y="3810"/>
                      <a:pt x="0" y="2477"/>
                    </a:cubicBezTo>
                    <a:cubicBezTo>
                      <a:pt x="0" y="1143"/>
                      <a:pt x="237553" y="0"/>
                      <a:pt x="530733" y="0"/>
                    </a:cubicBezTo>
                    <a:cubicBezTo>
                      <a:pt x="823913" y="0"/>
                      <a:pt x="1061371" y="1143"/>
                      <a:pt x="1061371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85A6191B-A12E-9741-8360-7AE851DD35BE}"/>
                  </a:ext>
                </a:extLst>
              </p:cNvPr>
              <p:cNvSpPr/>
              <p:nvPr/>
            </p:nvSpPr>
            <p:spPr>
              <a:xfrm>
                <a:off x="12653573" y="4942682"/>
                <a:ext cx="1061370" cy="4953"/>
              </a:xfrm>
              <a:custGeom>
                <a:avLst/>
                <a:gdLst>
                  <a:gd name="connsiteX0" fmla="*/ 1061371 w 1061370"/>
                  <a:gd name="connsiteY0" fmla="*/ 2477 h 4953"/>
                  <a:gd name="connsiteX1" fmla="*/ 530733 w 1061370"/>
                  <a:gd name="connsiteY1" fmla="*/ 4953 h 4953"/>
                  <a:gd name="connsiteX2" fmla="*/ 0 w 1061370"/>
                  <a:gd name="connsiteY2" fmla="*/ 2477 h 4953"/>
                  <a:gd name="connsiteX3" fmla="*/ 530733 w 1061370"/>
                  <a:gd name="connsiteY3" fmla="*/ 0 h 4953"/>
                  <a:gd name="connsiteX4" fmla="*/ 1061371 w 1061370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3">
                    <a:moveTo>
                      <a:pt x="1061371" y="2477"/>
                    </a:moveTo>
                    <a:cubicBezTo>
                      <a:pt x="1061371" y="3810"/>
                      <a:pt x="823722" y="4953"/>
                      <a:pt x="530733" y="4953"/>
                    </a:cubicBezTo>
                    <a:cubicBezTo>
                      <a:pt x="237744" y="4953"/>
                      <a:pt x="0" y="3810"/>
                      <a:pt x="0" y="2477"/>
                    </a:cubicBezTo>
                    <a:cubicBezTo>
                      <a:pt x="0" y="1143"/>
                      <a:pt x="237553" y="0"/>
                      <a:pt x="530733" y="0"/>
                    </a:cubicBezTo>
                    <a:cubicBezTo>
                      <a:pt x="823913" y="0"/>
                      <a:pt x="1061371" y="953"/>
                      <a:pt x="1061371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D31F3383-B7A6-E054-ABE9-F65D079D1B32}"/>
                  </a:ext>
                </a:extLst>
              </p:cNvPr>
              <p:cNvSpPr/>
              <p:nvPr/>
            </p:nvSpPr>
            <p:spPr>
              <a:xfrm>
                <a:off x="12167322" y="5175949"/>
                <a:ext cx="341280" cy="341375"/>
              </a:xfrm>
              <a:custGeom>
                <a:avLst/>
                <a:gdLst>
                  <a:gd name="connsiteX0" fmla="*/ 341281 w 341280"/>
                  <a:gd name="connsiteY0" fmla="*/ 341376 h 341375"/>
                  <a:gd name="connsiteX1" fmla="*/ 0 w 341280"/>
                  <a:gd name="connsiteY1" fmla="*/ 341376 h 341375"/>
                  <a:gd name="connsiteX2" fmla="*/ 0 w 341280"/>
                  <a:gd name="connsiteY2" fmla="*/ 0 h 341375"/>
                  <a:gd name="connsiteX3" fmla="*/ 341281 w 341280"/>
                  <a:gd name="connsiteY3" fmla="*/ 0 h 341375"/>
                  <a:gd name="connsiteX4" fmla="*/ 9525 w 341280"/>
                  <a:gd name="connsiteY4" fmla="*/ 331851 h 341375"/>
                  <a:gd name="connsiteX5" fmla="*/ 331756 w 341280"/>
                  <a:gd name="connsiteY5" fmla="*/ 331851 h 341375"/>
                  <a:gd name="connsiteX6" fmla="*/ 331756 w 341280"/>
                  <a:gd name="connsiteY6" fmla="*/ 9525 h 341375"/>
                  <a:gd name="connsiteX7" fmla="*/ 9525 w 341280"/>
                  <a:gd name="connsiteY7" fmla="*/ 9525 h 34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1280" h="341375">
                    <a:moveTo>
                      <a:pt x="341281" y="341376"/>
                    </a:moveTo>
                    <a:lnTo>
                      <a:pt x="0" y="341376"/>
                    </a:lnTo>
                    <a:lnTo>
                      <a:pt x="0" y="0"/>
                    </a:lnTo>
                    <a:lnTo>
                      <a:pt x="341281" y="0"/>
                    </a:lnTo>
                    <a:close/>
                    <a:moveTo>
                      <a:pt x="9525" y="331851"/>
                    </a:moveTo>
                    <a:lnTo>
                      <a:pt x="331756" y="331851"/>
                    </a:lnTo>
                    <a:lnTo>
                      <a:pt x="331756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1AF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4E6D628C-122A-683C-CE28-203C9851512F}"/>
                  </a:ext>
                </a:extLst>
              </p:cNvPr>
              <p:cNvSpPr/>
              <p:nvPr/>
            </p:nvSpPr>
            <p:spPr>
              <a:xfrm>
                <a:off x="12235139" y="5197571"/>
                <a:ext cx="335184" cy="263556"/>
              </a:xfrm>
              <a:custGeom>
                <a:avLst/>
                <a:gdLst>
                  <a:gd name="connsiteX0" fmla="*/ 0 w 335184"/>
                  <a:gd name="connsiteY0" fmla="*/ 156115 h 263556"/>
                  <a:gd name="connsiteX1" fmla="*/ 45339 w 335184"/>
                  <a:gd name="connsiteY1" fmla="*/ 107442 h 263556"/>
                  <a:gd name="connsiteX2" fmla="*/ 120872 w 335184"/>
                  <a:gd name="connsiteY2" fmla="*/ 167830 h 263556"/>
                  <a:gd name="connsiteX3" fmla="*/ 293751 w 335184"/>
                  <a:gd name="connsiteY3" fmla="*/ 0 h 263556"/>
                  <a:gd name="connsiteX4" fmla="*/ 335185 w 335184"/>
                  <a:gd name="connsiteY4" fmla="*/ 48863 h 263556"/>
                  <a:gd name="connsiteX5" fmla="*/ 117538 w 335184"/>
                  <a:gd name="connsiteY5" fmla="*/ 263557 h 263556"/>
                  <a:gd name="connsiteX6" fmla="*/ 0 w 335184"/>
                  <a:gd name="connsiteY6" fmla="*/ 156115 h 263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5184" h="263556">
                    <a:moveTo>
                      <a:pt x="0" y="156115"/>
                    </a:moveTo>
                    <a:lnTo>
                      <a:pt x="45339" y="107442"/>
                    </a:lnTo>
                    <a:lnTo>
                      <a:pt x="120872" y="167830"/>
                    </a:lnTo>
                    <a:lnTo>
                      <a:pt x="293751" y="0"/>
                    </a:lnTo>
                    <a:lnTo>
                      <a:pt x="335185" y="48863"/>
                    </a:lnTo>
                    <a:lnTo>
                      <a:pt x="117538" y="263557"/>
                    </a:lnTo>
                    <a:lnTo>
                      <a:pt x="0" y="156115"/>
                    </a:lnTo>
                    <a:close/>
                  </a:path>
                </a:pathLst>
              </a:custGeom>
              <a:solidFill>
                <a:srgbClr val="163E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B56C8F9D-9F79-D39B-2A94-B9EF9A689D36}"/>
                  </a:ext>
                </a:extLst>
              </p:cNvPr>
              <p:cNvSpPr/>
              <p:nvPr/>
            </p:nvSpPr>
            <p:spPr>
              <a:xfrm>
                <a:off x="12653573" y="5255959"/>
                <a:ext cx="1061370" cy="4953"/>
              </a:xfrm>
              <a:custGeom>
                <a:avLst/>
                <a:gdLst>
                  <a:gd name="connsiteX0" fmla="*/ 1061371 w 1061370"/>
                  <a:gd name="connsiteY0" fmla="*/ 2477 h 4953"/>
                  <a:gd name="connsiteX1" fmla="*/ 530733 w 1061370"/>
                  <a:gd name="connsiteY1" fmla="*/ 4953 h 4953"/>
                  <a:gd name="connsiteX2" fmla="*/ 0 w 1061370"/>
                  <a:gd name="connsiteY2" fmla="*/ 2477 h 4953"/>
                  <a:gd name="connsiteX3" fmla="*/ 530733 w 1061370"/>
                  <a:gd name="connsiteY3" fmla="*/ 0 h 4953"/>
                  <a:gd name="connsiteX4" fmla="*/ 1061371 w 1061370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3">
                    <a:moveTo>
                      <a:pt x="1061371" y="2477"/>
                    </a:moveTo>
                    <a:cubicBezTo>
                      <a:pt x="1061371" y="3810"/>
                      <a:pt x="823722" y="4953"/>
                      <a:pt x="530733" y="4953"/>
                    </a:cubicBezTo>
                    <a:cubicBezTo>
                      <a:pt x="237744" y="4953"/>
                      <a:pt x="0" y="3810"/>
                      <a:pt x="0" y="2477"/>
                    </a:cubicBezTo>
                    <a:cubicBezTo>
                      <a:pt x="0" y="1143"/>
                      <a:pt x="237553" y="0"/>
                      <a:pt x="530733" y="0"/>
                    </a:cubicBezTo>
                    <a:cubicBezTo>
                      <a:pt x="823913" y="0"/>
                      <a:pt x="1061371" y="1143"/>
                      <a:pt x="1061371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22CA1125-74D4-2949-9228-23B1C3401F73}"/>
                  </a:ext>
                </a:extLst>
              </p:cNvPr>
              <p:cNvSpPr/>
              <p:nvPr/>
            </p:nvSpPr>
            <p:spPr>
              <a:xfrm>
                <a:off x="12653573" y="5326921"/>
                <a:ext cx="1061370" cy="4952"/>
              </a:xfrm>
              <a:custGeom>
                <a:avLst/>
                <a:gdLst>
                  <a:gd name="connsiteX0" fmla="*/ 1061371 w 1061370"/>
                  <a:gd name="connsiteY0" fmla="*/ 2476 h 4952"/>
                  <a:gd name="connsiteX1" fmla="*/ 530733 w 1061370"/>
                  <a:gd name="connsiteY1" fmla="*/ 4953 h 4952"/>
                  <a:gd name="connsiteX2" fmla="*/ 0 w 1061370"/>
                  <a:gd name="connsiteY2" fmla="*/ 2476 h 4952"/>
                  <a:gd name="connsiteX3" fmla="*/ 530733 w 1061370"/>
                  <a:gd name="connsiteY3" fmla="*/ 0 h 4952"/>
                  <a:gd name="connsiteX4" fmla="*/ 1061371 w 1061370"/>
                  <a:gd name="connsiteY4" fmla="*/ 2476 h 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2">
                    <a:moveTo>
                      <a:pt x="1061371" y="2476"/>
                    </a:moveTo>
                    <a:cubicBezTo>
                      <a:pt x="1061371" y="3810"/>
                      <a:pt x="823722" y="4953"/>
                      <a:pt x="530733" y="4953"/>
                    </a:cubicBezTo>
                    <a:cubicBezTo>
                      <a:pt x="237744" y="4953"/>
                      <a:pt x="0" y="3810"/>
                      <a:pt x="0" y="2476"/>
                    </a:cubicBezTo>
                    <a:cubicBezTo>
                      <a:pt x="0" y="1143"/>
                      <a:pt x="237553" y="0"/>
                      <a:pt x="530733" y="0"/>
                    </a:cubicBezTo>
                    <a:cubicBezTo>
                      <a:pt x="823913" y="0"/>
                      <a:pt x="1061371" y="1048"/>
                      <a:pt x="1061371" y="24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A77AF9CE-AD78-DB11-9AD6-0414ADEA0F08}"/>
                  </a:ext>
                </a:extLst>
              </p:cNvPr>
              <p:cNvSpPr/>
              <p:nvPr/>
            </p:nvSpPr>
            <p:spPr>
              <a:xfrm>
                <a:off x="12653573" y="5397786"/>
                <a:ext cx="1061370" cy="4953"/>
              </a:xfrm>
              <a:custGeom>
                <a:avLst/>
                <a:gdLst>
                  <a:gd name="connsiteX0" fmla="*/ 1061371 w 1061370"/>
                  <a:gd name="connsiteY0" fmla="*/ 2477 h 4953"/>
                  <a:gd name="connsiteX1" fmla="*/ 530733 w 1061370"/>
                  <a:gd name="connsiteY1" fmla="*/ 4953 h 4953"/>
                  <a:gd name="connsiteX2" fmla="*/ 0 w 1061370"/>
                  <a:gd name="connsiteY2" fmla="*/ 2477 h 4953"/>
                  <a:gd name="connsiteX3" fmla="*/ 530733 w 1061370"/>
                  <a:gd name="connsiteY3" fmla="*/ 0 h 4953"/>
                  <a:gd name="connsiteX4" fmla="*/ 1061371 w 1061370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3">
                    <a:moveTo>
                      <a:pt x="1061371" y="2477"/>
                    </a:moveTo>
                    <a:cubicBezTo>
                      <a:pt x="1061371" y="3905"/>
                      <a:pt x="823722" y="4953"/>
                      <a:pt x="530733" y="4953"/>
                    </a:cubicBezTo>
                    <a:cubicBezTo>
                      <a:pt x="237744" y="4953"/>
                      <a:pt x="0" y="3905"/>
                      <a:pt x="0" y="2477"/>
                    </a:cubicBezTo>
                    <a:cubicBezTo>
                      <a:pt x="0" y="1048"/>
                      <a:pt x="237553" y="0"/>
                      <a:pt x="530733" y="0"/>
                    </a:cubicBezTo>
                    <a:cubicBezTo>
                      <a:pt x="823913" y="0"/>
                      <a:pt x="1061371" y="1143"/>
                      <a:pt x="1061371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3AE9DB8B-F938-4355-F8F5-4E2871FA9FEF}"/>
                  </a:ext>
                </a:extLst>
              </p:cNvPr>
              <p:cNvSpPr/>
              <p:nvPr/>
            </p:nvSpPr>
            <p:spPr>
              <a:xfrm>
                <a:off x="12653573" y="5468748"/>
                <a:ext cx="1061370" cy="4952"/>
              </a:xfrm>
              <a:custGeom>
                <a:avLst/>
                <a:gdLst>
                  <a:gd name="connsiteX0" fmla="*/ 1061371 w 1061370"/>
                  <a:gd name="connsiteY0" fmla="*/ 2476 h 4952"/>
                  <a:gd name="connsiteX1" fmla="*/ 530733 w 1061370"/>
                  <a:gd name="connsiteY1" fmla="*/ 4953 h 4952"/>
                  <a:gd name="connsiteX2" fmla="*/ 0 w 1061370"/>
                  <a:gd name="connsiteY2" fmla="*/ 2476 h 4952"/>
                  <a:gd name="connsiteX3" fmla="*/ 530733 w 1061370"/>
                  <a:gd name="connsiteY3" fmla="*/ 0 h 4952"/>
                  <a:gd name="connsiteX4" fmla="*/ 1061371 w 1061370"/>
                  <a:gd name="connsiteY4" fmla="*/ 2476 h 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2">
                    <a:moveTo>
                      <a:pt x="1061371" y="2476"/>
                    </a:moveTo>
                    <a:cubicBezTo>
                      <a:pt x="1061371" y="3810"/>
                      <a:pt x="823722" y="4953"/>
                      <a:pt x="530733" y="4953"/>
                    </a:cubicBezTo>
                    <a:cubicBezTo>
                      <a:pt x="237744" y="4953"/>
                      <a:pt x="0" y="3810"/>
                      <a:pt x="0" y="2476"/>
                    </a:cubicBezTo>
                    <a:cubicBezTo>
                      <a:pt x="0" y="1143"/>
                      <a:pt x="237553" y="0"/>
                      <a:pt x="530733" y="0"/>
                    </a:cubicBezTo>
                    <a:cubicBezTo>
                      <a:pt x="823913" y="0"/>
                      <a:pt x="1061371" y="1143"/>
                      <a:pt x="1061371" y="24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08AF1B6D-8891-589A-4691-CECA011D3008}"/>
                  </a:ext>
                </a:extLst>
              </p:cNvPr>
              <p:cNvSpPr/>
              <p:nvPr/>
            </p:nvSpPr>
            <p:spPr>
              <a:xfrm>
                <a:off x="12167322" y="5685060"/>
                <a:ext cx="341280" cy="341375"/>
              </a:xfrm>
              <a:custGeom>
                <a:avLst/>
                <a:gdLst>
                  <a:gd name="connsiteX0" fmla="*/ 341281 w 341280"/>
                  <a:gd name="connsiteY0" fmla="*/ 341376 h 341375"/>
                  <a:gd name="connsiteX1" fmla="*/ 0 w 341280"/>
                  <a:gd name="connsiteY1" fmla="*/ 341376 h 341375"/>
                  <a:gd name="connsiteX2" fmla="*/ 0 w 341280"/>
                  <a:gd name="connsiteY2" fmla="*/ 0 h 341375"/>
                  <a:gd name="connsiteX3" fmla="*/ 341281 w 341280"/>
                  <a:gd name="connsiteY3" fmla="*/ 0 h 341375"/>
                  <a:gd name="connsiteX4" fmla="*/ 9525 w 341280"/>
                  <a:gd name="connsiteY4" fmla="*/ 331851 h 341375"/>
                  <a:gd name="connsiteX5" fmla="*/ 331756 w 341280"/>
                  <a:gd name="connsiteY5" fmla="*/ 331851 h 341375"/>
                  <a:gd name="connsiteX6" fmla="*/ 331756 w 341280"/>
                  <a:gd name="connsiteY6" fmla="*/ 9525 h 341375"/>
                  <a:gd name="connsiteX7" fmla="*/ 9525 w 341280"/>
                  <a:gd name="connsiteY7" fmla="*/ 9525 h 34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1280" h="341375">
                    <a:moveTo>
                      <a:pt x="341281" y="341376"/>
                    </a:moveTo>
                    <a:lnTo>
                      <a:pt x="0" y="341376"/>
                    </a:lnTo>
                    <a:lnTo>
                      <a:pt x="0" y="0"/>
                    </a:lnTo>
                    <a:lnTo>
                      <a:pt x="341281" y="0"/>
                    </a:lnTo>
                    <a:close/>
                    <a:moveTo>
                      <a:pt x="9525" y="331851"/>
                    </a:moveTo>
                    <a:lnTo>
                      <a:pt x="331756" y="331851"/>
                    </a:lnTo>
                    <a:lnTo>
                      <a:pt x="331756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1AF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60E89A85-DCBE-08DA-15C6-A3C367905920}"/>
                  </a:ext>
                </a:extLst>
              </p:cNvPr>
              <p:cNvSpPr/>
              <p:nvPr/>
            </p:nvSpPr>
            <p:spPr>
              <a:xfrm>
                <a:off x="12235139" y="5706682"/>
                <a:ext cx="335184" cy="263556"/>
              </a:xfrm>
              <a:custGeom>
                <a:avLst/>
                <a:gdLst>
                  <a:gd name="connsiteX0" fmla="*/ 0 w 335184"/>
                  <a:gd name="connsiteY0" fmla="*/ 156115 h 263556"/>
                  <a:gd name="connsiteX1" fmla="*/ 45339 w 335184"/>
                  <a:gd name="connsiteY1" fmla="*/ 107442 h 263556"/>
                  <a:gd name="connsiteX2" fmla="*/ 120872 w 335184"/>
                  <a:gd name="connsiteY2" fmla="*/ 167831 h 263556"/>
                  <a:gd name="connsiteX3" fmla="*/ 293751 w 335184"/>
                  <a:gd name="connsiteY3" fmla="*/ 0 h 263556"/>
                  <a:gd name="connsiteX4" fmla="*/ 335185 w 335184"/>
                  <a:gd name="connsiteY4" fmla="*/ 48863 h 263556"/>
                  <a:gd name="connsiteX5" fmla="*/ 117538 w 335184"/>
                  <a:gd name="connsiteY5" fmla="*/ 263557 h 263556"/>
                  <a:gd name="connsiteX6" fmla="*/ 0 w 335184"/>
                  <a:gd name="connsiteY6" fmla="*/ 156115 h 263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5184" h="263556">
                    <a:moveTo>
                      <a:pt x="0" y="156115"/>
                    </a:moveTo>
                    <a:lnTo>
                      <a:pt x="45339" y="107442"/>
                    </a:lnTo>
                    <a:lnTo>
                      <a:pt x="120872" y="167831"/>
                    </a:lnTo>
                    <a:lnTo>
                      <a:pt x="293751" y="0"/>
                    </a:lnTo>
                    <a:lnTo>
                      <a:pt x="335185" y="48863"/>
                    </a:lnTo>
                    <a:lnTo>
                      <a:pt x="117538" y="263557"/>
                    </a:lnTo>
                    <a:lnTo>
                      <a:pt x="0" y="156115"/>
                    </a:lnTo>
                    <a:close/>
                  </a:path>
                </a:pathLst>
              </a:custGeom>
              <a:solidFill>
                <a:srgbClr val="163E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ADF8DDB3-97D0-E456-BAB9-C8DEC9EF375C}"/>
                  </a:ext>
                </a:extLst>
              </p:cNvPr>
              <p:cNvSpPr/>
              <p:nvPr/>
            </p:nvSpPr>
            <p:spPr>
              <a:xfrm>
                <a:off x="12653573" y="5765071"/>
                <a:ext cx="1061370" cy="4952"/>
              </a:xfrm>
              <a:custGeom>
                <a:avLst/>
                <a:gdLst>
                  <a:gd name="connsiteX0" fmla="*/ 1061371 w 1061370"/>
                  <a:gd name="connsiteY0" fmla="*/ 2476 h 4952"/>
                  <a:gd name="connsiteX1" fmla="*/ 530733 w 1061370"/>
                  <a:gd name="connsiteY1" fmla="*/ 4953 h 4952"/>
                  <a:gd name="connsiteX2" fmla="*/ 0 w 1061370"/>
                  <a:gd name="connsiteY2" fmla="*/ 2476 h 4952"/>
                  <a:gd name="connsiteX3" fmla="*/ 530733 w 1061370"/>
                  <a:gd name="connsiteY3" fmla="*/ 0 h 4952"/>
                  <a:gd name="connsiteX4" fmla="*/ 1061371 w 1061370"/>
                  <a:gd name="connsiteY4" fmla="*/ 2476 h 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2">
                    <a:moveTo>
                      <a:pt x="1061371" y="2476"/>
                    </a:moveTo>
                    <a:cubicBezTo>
                      <a:pt x="1061371" y="3810"/>
                      <a:pt x="823722" y="4953"/>
                      <a:pt x="530733" y="4953"/>
                    </a:cubicBezTo>
                    <a:cubicBezTo>
                      <a:pt x="237744" y="4953"/>
                      <a:pt x="0" y="3810"/>
                      <a:pt x="0" y="2476"/>
                    </a:cubicBezTo>
                    <a:cubicBezTo>
                      <a:pt x="0" y="1143"/>
                      <a:pt x="237553" y="0"/>
                      <a:pt x="530733" y="0"/>
                    </a:cubicBezTo>
                    <a:cubicBezTo>
                      <a:pt x="823913" y="0"/>
                      <a:pt x="1061371" y="1048"/>
                      <a:pt x="1061371" y="24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DC330542-54E5-CBB5-5A94-00F16F99D320}"/>
                  </a:ext>
                </a:extLst>
              </p:cNvPr>
              <p:cNvSpPr/>
              <p:nvPr/>
            </p:nvSpPr>
            <p:spPr>
              <a:xfrm>
                <a:off x="12653573" y="5835936"/>
                <a:ext cx="1061370" cy="4953"/>
              </a:xfrm>
              <a:custGeom>
                <a:avLst/>
                <a:gdLst>
                  <a:gd name="connsiteX0" fmla="*/ 1061371 w 1061370"/>
                  <a:gd name="connsiteY0" fmla="*/ 2477 h 4953"/>
                  <a:gd name="connsiteX1" fmla="*/ 530733 w 1061370"/>
                  <a:gd name="connsiteY1" fmla="*/ 4953 h 4953"/>
                  <a:gd name="connsiteX2" fmla="*/ 0 w 1061370"/>
                  <a:gd name="connsiteY2" fmla="*/ 2477 h 4953"/>
                  <a:gd name="connsiteX3" fmla="*/ 530733 w 1061370"/>
                  <a:gd name="connsiteY3" fmla="*/ 0 h 4953"/>
                  <a:gd name="connsiteX4" fmla="*/ 1061371 w 1061370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3">
                    <a:moveTo>
                      <a:pt x="1061371" y="2477"/>
                    </a:moveTo>
                    <a:cubicBezTo>
                      <a:pt x="1061371" y="3905"/>
                      <a:pt x="823722" y="4953"/>
                      <a:pt x="530733" y="4953"/>
                    </a:cubicBezTo>
                    <a:cubicBezTo>
                      <a:pt x="237744" y="4953"/>
                      <a:pt x="0" y="3905"/>
                      <a:pt x="0" y="2477"/>
                    </a:cubicBezTo>
                    <a:cubicBezTo>
                      <a:pt x="0" y="1048"/>
                      <a:pt x="237553" y="0"/>
                      <a:pt x="530733" y="0"/>
                    </a:cubicBezTo>
                    <a:cubicBezTo>
                      <a:pt x="823913" y="0"/>
                      <a:pt x="1061371" y="1143"/>
                      <a:pt x="1061371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4" name="Freeform: Shape 653">
                <a:extLst>
                  <a:ext uri="{FF2B5EF4-FFF2-40B4-BE49-F238E27FC236}">
                    <a16:creationId xmlns:a16="http://schemas.microsoft.com/office/drawing/2014/main" id="{4C310401-083F-2BBC-6186-EFB1BDFD22A7}"/>
                  </a:ext>
                </a:extLst>
              </p:cNvPr>
              <p:cNvSpPr/>
              <p:nvPr/>
            </p:nvSpPr>
            <p:spPr>
              <a:xfrm>
                <a:off x="12653573" y="5906898"/>
                <a:ext cx="1061370" cy="4952"/>
              </a:xfrm>
              <a:custGeom>
                <a:avLst/>
                <a:gdLst>
                  <a:gd name="connsiteX0" fmla="*/ 1061371 w 1061370"/>
                  <a:gd name="connsiteY0" fmla="*/ 2477 h 4952"/>
                  <a:gd name="connsiteX1" fmla="*/ 530733 w 1061370"/>
                  <a:gd name="connsiteY1" fmla="*/ 4953 h 4952"/>
                  <a:gd name="connsiteX2" fmla="*/ 0 w 1061370"/>
                  <a:gd name="connsiteY2" fmla="*/ 2477 h 4952"/>
                  <a:gd name="connsiteX3" fmla="*/ 530733 w 1061370"/>
                  <a:gd name="connsiteY3" fmla="*/ 0 h 4952"/>
                  <a:gd name="connsiteX4" fmla="*/ 1061371 w 1061370"/>
                  <a:gd name="connsiteY4" fmla="*/ 2477 h 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2">
                    <a:moveTo>
                      <a:pt x="1061371" y="2477"/>
                    </a:moveTo>
                    <a:cubicBezTo>
                      <a:pt x="1061371" y="3905"/>
                      <a:pt x="823722" y="4953"/>
                      <a:pt x="530733" y="4953"/>
                    </a:cubicBezTo>
                    <a:cubicBezTo>
                      <a:pt x="237744" y="4953"/>
                      <a:pt x="0" y="3905"/>
                      <a:pt x="0" y="2477"/>
                    </a:cubicBezTo>
                    <a:cubicBezTo>
                      <a:pt x="0" y="1048"/>
                      <a:pt x="237553" y="0"/>
                      <a:pt x="530733" y="0"/>
                    </a:cubicBezTo>
                    <a:cubicBezTo>
                      <a:pt x="823913" y="0"/>
                      <a:pt x="1061371" y="1143"/>
                      <a:pt x="1061371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F8DB3265-3BC1-CDF0-A0AF-53E88F466AFC}"/>
                  </a:ext>
                </a:extLst>
              </p:cNvPr>
              <p:cNvSpPr/>
              <p:nvPr/>
            </p:nvSpPr>
            <p:spPr>
              <a:xfrm>
                <a:off x="12653573" y="5977859"/>
                <a:ext cx="1061370" cy="4953"/>
              </a:xfrm>
              <a:custGeom>
                <a:avLst/>
                <a:gdLst>
                  <a:gd name="connsiteX0" fmla="*/ 1061371 w 1061370"/>
                  <a:gd name="connsiteY0" fmla="*/ 2477 h 4953"/>
                  <a:gd name="connsiteX1" fmla="*/ 530733 w 1061370"/>
                  <a:gd name="connsiteY1" fmla="*/ 4953 h 4953"/>
                  <a:gd name="connsiteX2" fmla="*/ 0 w 1061370"/>
                  <a:gd name="connsiteY2" fmla="*/ 2477 h 4953"/>
                  <a:gd name="connsiteX3" fmla="*/ 530733 w 1061370"/>
                  <a:gd name="connsiteY3" fmla="*/ 0 h 4953"/>
                  <a:gd name="connsiteX4" fmla="*/ 1061371 w 1061370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3">
                    <a:moveTo>
                      <a:pt x="1061371" y="2477"/>
                    </a:moveTo>
                    <a:cubicBezTo>
                      <a:pt x="1061371" y="3810"/>
                      <a:pt x="823722" y="4953"/>
                      <a:pt x="530733" y="4953"/>
                    </a:cubicBezTo>
                    <a:cubicBezTo>
                      <a:pt x="237744" y="4953"/>
                      <a:pt x="0" y="3810"/>
                      <a:pt x="0" y="2477"/>
                    </a:cubicBezTo>
                    <a:cubicBezTo>
                      <a:pt x="0" y="1143"/>
                      <a:pt x="237553" y="0"/>
                      <a:pt x="530733" y="0"/>
                    </a:cubicBezTo>
                    <a:cubicBezTo>
                      <a:pt x="823913" y="0"/>
                      <a:pt x="1061371" y="1143"/>
                      <a:pt x="1061371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B1F38ED0-E0F6-E01A-1634-41E572E87702}"/>
                  </a:ext>
                </a:extLst>
              </p:cNvPr>
              <p:cNvSpPr/>
              <p:nvPr/>
            </p:nvSpPr>
            <p:spPr>
              <a:xfrm>
                <a:off x="12167322" y="6176646"/>
                <a:ext cx="341280" cy="341375"/>
              </a:xfrm>
              <a:custGeom>
                <a:avLst/>
                <a:gdLst>
                  <a:gd name="connsiteX0" fmla="*/ 341281 w 341280"/>
                  <a:gd name="connsiteY0" fmla="*/ 341376 h 341375"/>
                  <a:gd name="connsiteX1" fmla="*/ 0 w 341280"/>
                  <a:gd name="connsiteY1" fmla="*/ 341376 h 341375"/>
                  <a:gd name="connsiteX2" fmla="*/ 0 w 341280"/>
                  <a:gd name="connsiteY2" fmla="*/ 0 h 341375"/>
                  <a:gd name="connsiteX3" fmla="*/ 341281 w 341280"/>
                  <a:gd name="connsiteY3" fmla="*/ 0 h 341375"/>
                  <a:gd name="connsiteX4" fmla="*/ 9525 w 341280"/>
                  <a:gd name="connsiteY4" fmla="*/ 331851 h 341375"/>
                  <a:gd name="connsiteX5" fmla="*/ 331756 w 341280"/>
                  <a:gd name="connsiteY5" fmla="*/ 331851 h 341375"/>
                  <a:gd name="connsiteX6" fmla="*/ 331756 w 341280"/>
                  <a:gd name="connsiteY6" fmla="*/ 9525 h 341375"/>
                  <a:gd name="connsiteX7" fmla="*/ 9525 w 341280"/>
                  <a:gd name="connsiteY7" fmla="*/ 9525 h 341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1280" h="341375">
                    <a:moveTo>
                      <a:pt x="341281" y="341376"/>
                    </a:moveTo>
                    <a:lnTo>
                      <a:pt x="0" y="341376"/>
                    </a:lnTo>
                    <a:lnTo>
                      <a:pt x="0" y="0"/>
                    </a:lnTo>
                    <a:lnTo>
                      <a:pt x="341281" y="0"/>
                    </a:lnTo>
                    <a:close/>
                    <a:moveTo>
                      <a:pt x="9525" y="331851"/>
                    </a:moveTo>
                    <a:lnTo>
                      <a:pt x="331756" y="331851"/>
                    </a:lnTo>
                    <a:lnTo>
                      <a:pt x="331756" y="9525"/>
                    </a:lnTo>
                    <a:lnTo>
                      <a:pt x="9525" y="9525"/>
                    </a:lnTo>
                    <a:close/>
                  </a:path>
                </a:pathLst>
              </a:custGeom>
              <a:solidFill>
                <a:srgbClr val="01AF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292686CC-79FE-E6D7-84DE-A786F5E41716}"/>
                  </a:ext>
                </a:extLst>
              </p:cNvPr>
              <p:cNvSpPr/>
              <p:nvPr/>
            </p:nvSpPr>
            <p:spPr>
              <a:xfrm>
                <a:off x="12235139" y="6198268"/>
                <a:ext cx="335184" cy="263461"/>
              </a:xfrm>
              <a:custGeom>
                <a:avLst/>
                <a:gdLst>
                  <a:gd name="connsiteX0" fmla="*/ 0 w 335184"/>
                  <a:gd name="connsiteY0" fmla="*/ 156115 h 263461"/>
                  <a:gd name="connsiteX1" fmla="*/ 45339 w 335184"/>
                  <a:gd name="connsiteY1" fmla="*/ 107442 h 263461"/>
                  <a:gd name="connsiteX2" fmla="*/ 120872 w 335184"/>
                  <a:gd name="connsiteY2" fmla="*/ 167830 h 263461"/>
                  <a:gd name="connsiteX3" fmla="*/ 293751 w 335184"/>
                  <a:gd name="connsiteY3" fmla="*/ 0 h 263461"/>
                  <a:gd name="connsiteX4" fmla="*/ 335185 w 335184"/>
                  <a:gd name="connsiteY4" fmla="*/ 48768 h 263461"/>
                  <a:gd name="connsiteX5" fmla="*/ 117538 w 335184"/>
                  <a:gd name="connsiteY5" fmla="*/ 263462 h 263461"/>
                  <a:gd name="connsiteX6" fmla="*/ 0 w 335184"/>
                  <a:gd name="connsiteY6" fmla="*/ 156115 h 263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5184" h="263461">
                    <a:moveTo>
                      <a:pt x="0" y="156115"/>
                    </a:moveTo>
                    <a:lnTo>
                      <a:pt x="45339" y="107442"/>
                    </a:lnTo>
                    <a:lnTo>
                      <a:pt x="120872" y="167830"/>
                    </a:lnTo>
                    <a:lnTo>
                      <a:pt x="293751" y="0"/>
                    </a:lnTo>
                    <a:lnTo>
                      <a:pt x="335185" y="48768"/>
                    </a:lnTo>
                    <a:lnTo>
                      <a:pt x="117538" y="263462"/>
                    </a:lnTo>
                    <a:lnTo>
                      <a:pt x="0" y="156115"/>
                    </a:lnTo>
                    <a:close/>
                  </a:path>
                </a:pathLst>
              </a:custGeom>
              <a:solidFill>
                <a:srgbClr val="163E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B18F29A4-485A-950F-D844-DAEB138F23CA}"/>
                  </a:ext>
                </a:extLst>
              </p:cNvPr>
              <p:cNvSpPr/>
              <p:nvPr/>
            </p:nvSpPr>
            <p:spPr>
              <a:xfrm>
                <a:off x="12653573" y="6256560"/>
                <a:ext cx="1061370" cy="4952"/>
              </a:xfrm>
              <a:custGeom>
                <a:avLst/>
                <a:gdLst>
                  <a:gd name="connsiteX0" fmla="*/ 1061371 w 1061370"/>
                  <a:gd name="connsiteY0" fmla="*/ 2477 h 4952"/>
                  <a:gd name="connsiteX1" fmla="*/ 530733 w 1061370"/>
                  <a:gd name="connsiteY1" fmla="*/ 4953 h 4952"/>
                  <a:gd name="connsiteX2" fmla="*/ 0 w 1061370"/>
                  <a:gd name="connsiteY2" fmla="*/ 2477 h 4952"/>
                  <a:gd name="connsiteX3" fmla="*/ 530733 w 1061370"/>
                  <a:gd name="connsiteY3" fmla="*/ 0 h 4952"/>
                  <a:gd name="connsiteX4" fmla="*/ 1061371 w 1061370"/>
                  <a:gd name="connsiteY4" fmla="*/ 2477 h 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2">
                    <a:moveTo>
                      <a:pt x="1061371" y="2477"/>
                    </a:moveTo>
                    <a:cubicBezTo>
                      <a:pt x="1061371" y="3905"/>
                      <a:pt x="823722" y="4953"/>
                      <a:pt x="530733" y="4953"/>
                    </a:cubicBezTo>
                    <a:cubicBezTo>
                      <a:pt x="237744" y="4953"/>
                      <a:pt x="0" y="3905"/>
                      <a:pt x="0" y="2477"/>
                    </a:cubicBezTo>
                    <a:cubicBezTo>
                      <a:pt x="0" y="1048"/>
                      <a:pt x="237553" y="0"/>
                      <a:pt x="530733" y="0"/>
                    </a:cubicBezTo>
                    <a:cubicBezTo>
                      <a:pt x="823913" y="0"/>
                      <a:pt x="1061371" y="1524"/>
                      <a:pt x="1061371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D8D56A57-0302-985B-B30F-6149C7F2A595}"/>
                  </a:ext>
                </a:extLst>
              </p:cNvPr>
              <p:cNvSpPr/>
              <p:nvPr/>
            </p:nvSpPr>
            <p:spPr>
              <a:xfrm>
                <a:off x="12653573" y="6327522"/>
                <a:ext cx="1061370" cy="4952"/>
              </a:xfrm>
              <a:custGeom>
                <a:avLst/>
                <a:gdLst>
                  <a:gd name="connsiteX0" fmla="*/ 1061371 w 1061370"/>
                  <a:gd name="connsiteY0" fmla="*/ 2476 h 4952"/>
                  <a:gd name="connsiteX1" fmla="*/ 530733 w 1061370"/>
                  <a:gd name="connsiteY1" fmla="*/ 4953 h 4952"/>
                  <a:gd name="connsiteX2" fmla="*/ 0 w 1061370"/>
                  <a:gd name="connsiteY2" fmla="*/ 2476 h 4952"/>
                  <a:gd name="connsiteX3" fmla="*/ 530733 w 1061370"/>
                  <a:gd name="connsiteY3" fmla="*/ 0 h 4952"/>
                  <a:gd name="connsiteX4" fmla="*/ 1061371 w 1061370"/>
                  <a:gd name="connsiteY4" fmla="*/ 2476 h 4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2">
                    <a:moveTo>
                      <a:pt x="1061371" y="2476"/>
                    </a:moveTo>
                    <a:cubicBezTo>
                      <a:pt x="1061371" y="3810"/>
                      <a:pt x="823722" y="4953"/>
                      <a:pt x="530733" y="4953"/>
                    </a:cubicBezTo>
                    <a:cubicBezTo>
                      <a:pt x="237744" y="4953"/>
                      <a:pt x="0" y="3810"/>
                      <a:pt x="0" y="2476"/>
                    </a:cubicBezTo>
                    <a:cubicBezTo>
                      <a:pt x="0" y="1143"/>
                      <a:pt x="237553" y="0"/>
                      <a:pt x="530733" y="0"/>
                    </a:cubicBezTo>
                    <a:cubicBezTo>
                      <a:pt x="823913" y="0"/>
                      <a:pt x="1061371" y="1143"/>
                      <a:pt x="1061371" y="247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0" name="Freeform: Shape 659">
                <a:extLst>
                  <a:ext uri="{FF2B5EF4-FFF2-40B4-BE49-F238E27FC236}">
                    <a16:creationId xmlns:a16="http://schemas.microsoft.com/office/drawing/2014/main" id="{48A0A65D-2A4C-A965-DF10-9572A890ED0F}"/>
                  </a:ext>
                </a:extLst>
              </p:cNvPr>
              <p:cNvSpPr/>
              <p:nvPr/>
            </p:nvSpPr>
            <p:spPr>
              <a:xfrm>
                <a:off x="12653573" y="6398483"/>
                <a:ext cx="1061370" cy="4953"/>
              </a:xfrm>
              <a:custGeom>
                <a:avLst/>
                <a:gdLst>
                  <a:gd name="connsiteX0" fmla="*/ 1061371 w 1061370"/>
                  <a:gd name="connsiteY0" fmla="*/ 2477 h 4953"/>
                  <a:gd name="connsiteX1" fmla="*/ 530733 w 1061370"/>
                  <a:gd name="connsiteY1" fmla="*/ 4953 h 4953"/>
                  <a:gd name="connsiteX2" fmla="*/ 0 w 1061370"/>
                  <a:gd name="connsiteY2" fmla="*/ 2477 h 4953"/>
                  <a:gd name="connsiteX3" fmla="*/ 530733 w 1061370"/>
                  <a:gd name="connsiteY3" fmla="*/ 0 h 4953"/>
                  <a:gd name="connsiteX4" fmla="*/ 1061371 w 1061370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3">
                    <a:moveTo>
                      <a:pt x="1061371" y="2477"/>
                    </a:moveTo>
                    <a:cubicBezTo>
                      <a:pt x="1061371" y="3810"/>
                      <a:pt x="823722" y="4953"/>
                      <a:pt x="530733" y="4953"/>
                    </a:cubicBezTo>
                    <a:cubicBezTo>
                      <a:pt x="237744" y="4953"/>
                      <a:pt x="0" y="3810"/>
                      <a:pt x="0" y="2477"/>
                    </a:cubicBezTo>
                    <a:cubicBezTo>
                      <a:pt x="0" y="1143"/>
                      <a:pt x="237553" y="0"/>
                      <a:pt x="530733" y="0"/>
                    </a:cubicBezTo>
                    <a:cubicBezTo>
                      <a:pt x="823913" y="0"/>
                      <a:pt x="1061371" y="1048"/>
                      <a:pt x="1061371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FCE5A5B1-4E0E-60B6-C8E1-A4974C411B02}"/>
                  </a:ext>
                </a:extLst>
              </p:cNvPr>
              <p:cNvSpPr/>
              <p:nvPr/>
            </p:nvSpPr>
            <p:spPr>
              <a:xfrm>
                <a:off x="12653573" y="6469349"/>
                <a:ext cx="1061370" cy="4953"/>
              </a:xfrm>
              <a:custGeom>
                <a:avLst/>
                <a:gdLst>
                  <a:gd name="connsiteX0" fmla="*/ 1061371 w 1061370"/>
                  <a:gd name="connsiteY0" fmla="*/ 2477 h 4953"/>
                  <a:gd name="connsiteX1" fmla="*/ 530733 w 1061370"/>
                  <a:gd name="connsiteY1" fmla="*/ 4953 h 4953"/>
                  <a:gd name="connsiteX2" fmla="*/ 0 w 1061370"/>
                  <a:gd name="connsiteY2" fmla="*/ 2477 h 4953"/>
                  <a:gd name="connsiteX3" fmla="*/ 530733 w 1061370"/>
                  <a:gd name="connsiteY3" fmla="*/ 0 h 4953"/>
                  <a:gd name="connsiteX4" fmla="*/ 1061371 w 1061370"/>
                  <a:gd name="connsiteY4" fmla="*/ 2477 h 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1370" h="4953">
                    <a:moveTo>
                      <a:pt x="1061371" y="2477"/>
                    </a:moveTo>
                    <a:cubicBezTo>
                      <a:pt x="1061371" y="3905"/>
                      <a:pt x="823722" y="4953"/>
                      <a:pt x="530733" y="4953"/>
                    </a:cubicBezTo>
                    <a:cubicBezTo>
                      <a:pt x="237744" y="4953"/>
                      <a:pt x="0" y="3905"/>
                      <a:pt x="0" y="2477"/>
                    </a:cubicBezTo>
                    <a:cubicBezTo>
                      <a:pt x="0" y="1048"/>
                      <a:pt x="237553" y="0"/>
                      <a:pt x="530733" y="0"/>
                    </a:cubicBezTo>
                    <a:cubicBezTo>
                      <a:pt x="823913" y="0"/>
                      <a:pt x="1061371" y="1143"/>
                      <a:pt x="1061371" y="247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E0C4CE8F-1194-1796-E637-D8E2BED51534}"/>
                  </a:ext>
                </a:extLst>
              </p:cNvPr>
              <p:cNvSpPr/>
              <p:nvPr/>
            </p:nvSpPr>
            <p:spPr>
              <a:xfrm>
                <a:off x="13395189" y="6536500"/>
                <a:ext cx="222123" cy="460057"/>
              </a:xfrm>
              <a:custGeom>
                <a:avLst/>
                <a:gdLst>
                  <a:gd name="connsiteX0" fmla="*/ 222123 w 222123"/>
                  <a:gd name="connsiteY0" fmla="*/ 0 h 460057"/>
                  <a:gd name="connsiteX1" fmla="*/ 0 w 222123"/>
                  <a:gd name="connsiteY1" fmla="*/ 460057 h 460057"/>
                  <a:gd name="connsiteX2" fmla="*/ 158591 w 222123"/>
                  <a:gd name="connsiteY2" fmla="*/ 460057 h 460057"/>
                  <a:gd name="connsiteX3" fmla="*/ 222123 w 222123"/>
                  <a:gd name="connsiteY3" fmla="*/ 0 h 46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123" h="460057">
                    <a:moveTo>
                      <a:pt x="222123" y="0"/>
                    </a:moveTo>
                    <a:lnTo>
                      <a:pt x="0" y="460057"/>
                    </a:lnTo>
                    <a:lnTo>
                      <a:pt x="158591" y="460057"/>
                    </a:lnTo>
                    <a:lnTo>
                      <a:pt x="222123" y="0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4AE2E830-41E6-B3DF-B8F9-2C2832DBF9A5}"/>
                  </a:ext>
                </a:extLst>
              </p:cNvPr>
              <p:cNvSpPr/>
              <p:nvPr/>
            </p:nvSpPr>
            <p:spPr>
              <a:xfrm>
                <a:off x="13553780" y="6539072"/>
                <a:ext cx="427767" cy="460057"/>
              </a:xfrm>
              <a:custGeom>
                <a:avLst/>
                <a:gdLst>
                  <a:gd name="connsiteX0" fmla="*/ 0 w 427767"/>
                  <a:gd name="connsiteY0" fmla="*/ 460057 h 460057"/>
                  <a:gd name="connsiteX1" fmla="*/ 63532 w 427767"/>
                  <a:gd name="connsiteY1" fmla="*/ 0 h 460057"/>
                  <a:gd name="connsiteX2" fmla="*/ 427768 w 427767"/>
                  <a:gd name="connsiteY2" fmla="*/ 112395 h 460057"/>
                  <a:gd name="connsiteX3" fmla="*/ 0 w 427767"/>
                  <a:gd name="connsiteY3" fmla="*/ 460057 h 46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767" h="460057">
                    <a:moveTo>
                      <a:pt x="0" y="460057"/>
                    </a:moveTo>
                    <a:lnTo>
                      <a:pt x="63532" y="0"/>
                    </a:lnTo>
                    <a:lnTo>
                      <a:pt x="427768" y="112395"/>
                    </a:lnTo>
                    <a:lnTo>
                      <a:pt x="0" y="460057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6227577E-C03D-FD52-F4E5-CF201EA1650A}"/>
                  </a:ext>
                </a:extLst>
              </p:cNvPr>
              <p:cNvSpPr/>
              <p:nvPr/>
            </p:nvSpPr>
            <p:spPr>
              <a:xfrm>
                <a:off x="13553780" y="6535643"/>
                <a:ext cx="432625" cy="463486"/>
              </a:xfrm>
              <a:custGeom>
                <a:avLst/>
                <a:gdLst>
                  <a:gd name="connsiteX0" fmla="*/ 0 w 432625"/>
                  <a:gd name="connsiteY0" fmla="*/ 463486 h 463486"/>
                  <a:gd name="connsiteX1" fmla="*/ 122492 w 432625"/>
                  <a:gd name="connsiteY1" fmla="*/ 362617 h 463486"/>
                  <a:gd name="connsiteX2" fmla="*/ 426244 w 432625"/>
                  <a:gd name="connsiteY2" fmla="*/ 113919 h 463486"/>
                  <a:gd name="connsiteX3" fmla="*/ 427101 w 432625"/>
                  <a:gd name="connsiteY3" fmla="*/ 118110 h 463486"/>
                  <a:gd name="connsiteX4" fmla="*/ 286417 w 432625"/>
                  <a:gd name="connsiteY4" fmla="*/ 74866 h 463486"/>
                  <a:gd name="connsiteX5" fmla="*/ 63246 w 432625"/>
                  <a:gd name="connsiteY5" fmla="*/ 5620 h 463486"/>
                  <a:gd name="connsiteX6" fmla="*/ 66199 w 432625"/>
                  <a:gd name="connsiteY6" fmla="*/ 3715 h 463486"/>
                  <a:gd name="connsiteX7" fmla="*/ 19336 w 432625"/>
                  <a:gd name="connsiteY7" fmla="*/ 333184 h 463486"/>
                  <a:gd name="connsiteX8" fmla="*/ 286 w 432625"/>
                  <a:gd name="connsiteY8" fmla="*/ 463486 h 463486"/>
                  <a:gd name="connsiteX9" fmla="*/ 286 w 432625"/>
                  <a:gd name="connsiteY9" fmla="*/ 461391 h 463486"/>
                  <a:gd name="connsiteX10" fmla="*/ 1143 w 432625"/>
                  <a:gd name="connsiteY10" fmla="*/ 455105 h 463486"/>
                  <a:gd name="connsiteX11" fmla="*/ 4382 w 432625"/>
                  <a:gd name="connsiteY11" fmla="*/ 430054 h 463486"/>
                  <a:gd name="connsiteX12" fmla="*/ 16859 w 432625"/>
                  <a:gd name="connsiteY12" fmla="*/ 334804 h 463486"/>
                  <a:gd name="connsiteX13" fmla="*/ 61341 w 432625"/>
                  <a:gd name="connsiteY13" fmla="*/ 2667 h 463486"/>
                  <a:gd name="connsiteX14" fmla="*/ 61341 w 432625"/>
                  <a:gd name="connsiteY14" fmla="*/ 0 h 463486"/>
                  <a:gd name="connsiteX15" fmla="*/ 63913 w 432625"/>
                  <a:gd name="connsiteY15" fmla="*/ 762 h 463486"/>
                  <a:gd name="connsiteX16" fmla="*/ 287655 w 432625"/>
                  <a:gd name="connsiteY16" fmla="*/ 69723 h 463486"/>
                  <a:gd name="connsiteX17" fmla="*/ 428244 w 432625"/>
                  <a:gd name="connsiteY17" fmla="*/ 113157 h 463486"/>
                  <a:gd name="connsiteX18" fmla="*/ 432626 w 432625"/>
                  <a:gd name="connsiteY18" fmla="*/ 114490 h 463486"/>
                  <a:gd name="connsiteX19" fmla="*/ 429101 w 432625"/>
                  <a:gd name="connsiteY19" fmla="*/ 117348 h 463486"/>
                  <a:gd name="connsiteX20" fmla="*/ 121634 w 432625"/>
                  <a:gd name="connsiteY20" fmla="*/ 364998 h 463486"/>
                  <a:gd name="connsiteX21" fmla="*/ 31814 w 432625"/>
                  <a:gd name="connsiteY21" fmla="*/ 437102 h 463486"/>
                  <a:gd name="connsiteX22" fmla="*/ 7811 w 432625"/>
                  <a:gd name="connsiteY22" fmla="*/ 456152 h 463486"/>
                  <a:gd name="connsiteX23" fmla="*/ 1715 w 432625"/>
                  <a:gd name="connsiteY23" fmla="*/ 461010 h 463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32625" h="463486">
                    <a:moveTo>
                      <a:pt x="0" y="463486"/>
                    </a:moveTo>
                    <a:lnTo>
                      <a:pt x="122492" y="362617"/>
                    </a:lnTo>
                    <a:lnTo>
                      <a:pt x="426244" y="113919"/>
                    </a:lnTo>
                    <a:lnTo>
                      <a:pt x="427101" y="118110"/>
                    </a:lnTo>
                    <a:lnTo>
                      <a:pt x="286417" y="74866"/>
                    </a:lnTo>
                    <a:lnTo>
                      <a:pt x="63246" y="5620"/>
                    </a:lnTo>
                    <a:lnTo>
                      <a:pt x="66199" y="3715"/>
                    </a:lnTo>
                    <a:cubicBezTo>
                      <a:pt x="47149" y="137065"/>
                      <a:pt x="30861" y="251841"/>
                      <a:pt x="19336" y="333184"/>
                    </a:cubicBezTo>
                    <a:cubicBezTo>
                      <a:pt x="7811" y="412337"/>
                      <a:pt x="1905" y="453199"/>
                      <a:pt x="286" y="463486"/>
                    </a:cubicBezTo>
                    <a:cubicBezTo>
                      <a:pt x="248" y="462791"/>
                      <a:pt x="248" y="462086"/>
                      <a:pt x="286" y="461391"/>
                    </a:cubicBezTo>
                    <a:lnTo>
                      <a:pt x="1143" y="455105"/>
                    </a:lnTo>
                    <a:cubicBezTo>
                      <a:pt x="1905" y="449104"/>
                      <a:pt x="2953" y="440722"/>
                      <a:pt x="4382" y="430054"/>
                    </a:cubicBezTo>
                    <a:cubicBezTo>
                      <a:pt x="7334" y="407670"/>
                      <a:pt x="11525" y="375571"/>
                      <a:pt x="16859" y="334804"/>
                    </a:cubicBezTo>
                    <a:cubicBezTo>
                      <a:pt x="27908" y="252793"/>
                      <a:pt x="43339" y="137446"/>
                      <a:pt x="61341" y="2667"/>
                    </a:cubicBezTo>
                    <a:lnTo>
                      <a:pt x="61341" y="0"/>
                    </a:lnTo>
                    <a:lnTo>
                      <a:pt x="63913" y="762"/>
                    </a:lnTo>
                    <a:lnTo>
                      <a:pt x="287655" y="69723"/>
                    </a:lnTo>
                    <a:lnTo>
                      <a:pt x="428244" y="113157"/>
                    </a:lnTo>
                    <a:lnTo>
                      <a:pt x="432626" y="114490"/>
                    </a:lnTo>
                    <a:lnTo>
                      <a:pt x="429101" y="117348"/>
                    </a:lnTo>
                    <a:cubicBezTo>
                      <a:pt x="306134" y="216503"/>
                      <a:pt x="198596" y="303181"/>
                      <a:pt x="121634" y="364998"/>
                    </a:cubicBezTo>
                    <a:lnTo>
                      <a:pt x="31814" y="437102"/>
                    </a:lnTo>
                    <a:lnTo>
                      <a:pt x="7811" y="456152"/>
                    </a:lnTo>
                    <a:lnTo>
                      <a:pt x="1715" y="461010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E310BD4B-DBFE-1870-6B35-A81BC4595958}"/>
                  </a:ext>
                </a:extLst>
              </p:cNvPr>
              <p:cNvSpPr/>
              <p:nvPr/>
            </p:nvSpPr>
            <p:spPr>
              <a:xfrm>
                <a:off x="13145539" y="3856070"/>
                <a:ext cx="59340" cy="153352"/>
              </a:xfrm>
              <a:custGeom>
                <a:avLst/>
                <a:gdLst>
                  <a:gd name="connsiteX0" fmla="*/ 26289 w 59340"/>
                  <a:gd name="connsiteY0" fmla="*/ 0 h 153352"/>
                  <a:gd name="connsiteX1" fmla="*/ 0 w 59340"/>
                  <a:gd name="connsiteY1" fmla="*/ 153352 h 153352"/>
                  <a:gd name="connsiteX2" fmla="*/ 32766 w 59340"/>
                  <a:gd name="connsiteY2" fmla="*/ 153352 h 153352"/>
                  <a:gd name="connsiteX3" fmla="*/ 59341 w 59340"/>
                  <a:gd name="connsiteY3" fmla="*/ 0 h 153352"/>
                  <a:gd name="connsiteX4" fmla="*/ 17526 w 59340"/>
                  <a:gd name="connsiteY4" fmla="*/ 0 h 15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40" h="153352">
                    <a:moveTo>
                      <a:pt x="26289" y="0"/>
                    </a:moveTo>
                    <a:lnTo>
                      <a:pt x="0" y="153352"/>
                    </a:lnTo>
                    <a:lnTo>
                      <a:pt x="32766" y="153352"/>
                    </a:lnTo>
                    <a:lnTo>
                      <a:pt x="59341" y="0"/>
                    </a:lnTo>
                    <a:lnTo>
                      <a:pt x="17526" y="0"/>
                    </a:ln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4373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DE60A8E4-41CE-28DC-234D-0E23C0541288}"/>
                </a:ext>
              </a:extLst>
            </p:cNvPr>
            <p:cNvSpPr/>
            <p:nvPr/>
          </p:nvSpPr>
          <p:spPr>
            <a:xfrm>
              <a:off x="11701454" y="4963816"/>
              <a:ext cx="247007" cy="509845"/>
            </a:xfrm>
            <a:custGeom>
              <a:avLst/>
              <a:gdLst>
                <a:gd name="connsiteX0" fmla="*/ 71818 w 247007"/>
                <a:gd name="connsiteY0" fmla="*/ 509599 h 509845"/>
                <a:gd name="connsiteX1" fmla="*/ 71818 w 247007"/>
                <a:gd name="connsiteY1" fmla="*/ 509599 h 509845"/>
                <a:gd name="connsiteX2" fmla="*/ 163744 w 247007"/>
                <a:gd name="connsiteY2" fmla="*/ 430561 h 509845"/>
                <a:gd name="connsiteX3" fmla="*/ 163925 w 247007"/>
                <a:gd name="connsiteY3" fmla="*/ 427493 h 509845"/>
                <a:gd name="connsiteX4" fmla="*/ 167354 w 247007"/>
                <a:gd name="connsiteY4" fmla="*/ 333672 h 509845"/>
                <a:gd name="connsiteX5" fmla="*/ 243554 w 247007"/>
                <a:gd name="connsiteY5" fmla="*/ 257472 h 509845"/>
                <a:gd name="connsiteX6" fmla="*/ 246317 w 247007"/>
                <a:gd name="connsiteY6" fmla="*/ 26110 h 509845"/>
                <a:gd name="connsiteX7" fmla="*/ 246317 w 247007"/>
                <a:gd name="connsiteY7" fmla="*/ 26110 h 509845"/>
                <a:gd name="connsiteX8" fmla="*/ 0 w 247007"/>
                <a:gd name="connsiteY8" fmla="*/ 41921 h 509845"/>
                <a:gd name="connsiteX9" fmla="*/ 4286 w 247007"/>
                <a:gd name="connsiteY9" fmla="*/ 288047 h 509845"/>
                <a:gd name="connsiteX10" fmla="*/ 4286 w 247007"/>
                <a:gd name="connsiteY10" fmla="*/ 420540 h 509845"/>
                <a:gd name="connsiteX11" fmla="*/ 71818 w 247007"/>
                <a:gd name="connsiteY11" fmla="*/ 509599 h 50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7007" h="509845">
                  <a:moveTo>
                    <a:pt x="71818" y="509599"/>
                  </a:moveTo>
                  <a:lnTo>
                    <a:pt x="71818" y="509599"/>
                  </a:lnTo>
                  <a:cubicBezTo>
                    <a:pt x="119024" y="513161"/>
                    <a:pt x="160191" y="477776"/>
                    <a:pt x="163744" y="430561"/>
                  </a:cubicBezTo>
                  <a:cubicBezTo>
                    <a:pt x="163830" y="429541"/>
                    <a:pt x="163887" y="428522"/>
                    <a:pt x="163925" y="427493"/>
                  </a:cubicBezTo>
                  <a:cubicBezTo>
                    <a:pt x="165735" y="380821"/>
                    <a:pt x="167354" y="333672"/>
                    <a:pt x="167354" y="333672"/>
                  </a:cubicBezTo>
                  <a:cubicBezTo>
                    <a:pt x="167354" y="333672"/>
                    <a:pt x="238030" y="327100"/>
                    <a:pt x="243554" y="257472"/>
                  </a:cubicBezTo>
                  <a:cubicBezTo>
                    <a:pt x="249079" y="187844"/>
                    <a:pt x="246317" y="26110"/>
                    <a:pt x="246317" y="26110"/>
                  </a:cubicBezTo>
                  <a:lnTo>
                    <a:pt x="246317" y="26110"/>
                  </a:lnTo>
                  <a:cubicBezTo>
                    <a:pt x="167421" y="-13695"/>
                    <a:pt x="73162" y="-7647"/>
                    <a:pt x="0" y="41921"/>
                  </a:cubicBezTo>
                  <a:lnTo>
                    <a:pt x="4286" y="288047"/>
                  </a:lnTo>
                  <a:lnTo>
                    <a:pt x="4286" y="420540"/>
                  </a:lnTo>
                  <a:cubicBezTo>
                    <a:pt x="4381" y="464546"/>
                    <a:pt x="27527" y="506265"/>
                    <a:pt x="71818" y="509599"/>
                  </a:cubicBez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2A967485-3F94-F66B-AF08-BB6C4D9144B3}"/>
                </a:ext>
              </a:extLst>
            </p:cNvPr>
            <p:cNvSpPr/>
            <p:nvPr/>
          </p:nvSpPr>
          <p:spPr>
            <a:xfrm>
              <a:off x="11664658" y="4904079"/>
              <a:ext cx="342298" cy="414038"/>
            </a:xfrm>
            <a:custGeom>
              <a:avLst/>
              <a:gdLst>
                <a:gd name="connsiteX0" fmla="*/ 210246 w 342298"/>
                <a:gd name="connsiteY0" fmla="*/ 231484 h 414038"/>
                <a:gd name="connsiteX1" fmla="*/ 162621 w 342298"/>
                <a:gd name="connsiteY1" fmla="*/ 221007 h 414038"/>
                <a:gd name="connsiteX2" fmla="*/ 149095 w 342298"/>
                <a:gd name="connsiteY2" fmla="*/ 271870 h 414038"/>
                <a:gd name="connsiteX3" fmla="*/ 183385 w 342298"/>
                <a:gd name="connsiteY3" fmla="*/ 297778 h 414038"/>
                <a:gd name="connsiteX4" fmla="*/ 204436 w 342298"/>
                <a:gd name="connsiteY4" fmla="*/ 326353 h 414038"/>
                <a:gd name="connsiteX5" fmla="*/ 179861 w 342298"/>
                <a:gd name="connsiteY5" fmla="*/ 375026 h 414038"/>
                <a:gd name="connsiteX6" fmla="*/ 98899 w 342298"/>
                <a:gd name="connsiteY6" fmla="*/ 413126 h 414038"/>
                <a:gd name="connsiteX7" fmla="*/ 17650 w 342298"/>
                <a:gd name="connsiteY7" fmla="*/ 385980 h 414038"/>
                <a:gd name="connsiteX8" fmla="*/ 3649 w 342298"/>
                <a:gd name="connsiteY8" fmla="*/ 323019 h 414038"/>
                <a:gd name="connsiteX9" fmla="*/ 410 w 342298"/>
                <a:gd name="connsiteY9" fmla="*/ 168334 h 414038"/>
                <a:gd name="connsiteX10" fmla="*/ 3934 w 342298"/>
                <a:gd name="connsiteY10" fmla="*/ 112803 h 414038"/>
                <a:gd name="connsiteX11" fmla="*/ 33271 w 342298"/>
                <a:gd name="connsiteY11" fmla="*/ 66892 h 414038"/>
                <a:gd name="connsiteX12" fmla="*/ 91183 w 342298"/>
                <a:gd name="connsiteY12" fmla="*/ 48509 h 414038"/>
                <a:gd name="connsiteX13" fmla="*/ 158716 w 342298"/>
                <a:gd name="connsiteY13" fmla="*/ 12981 h 414038"/>
                <a:gd name="connsiteX14" fmla="*/ 231867 w 342298"/>
                <a:gd name="connsiteY14" fmla="*/ 5837 h 414038"/>
                <a:gd name="connsiteX15" fmla="*/ 275016 w 342298"/>
                <a:gd name="connsiteY15" fmla="*/ 39365 h 414038"/>
                <a:gd name="connsiteX16" fmla="*/ 339405 w 342298"/>
                <a:gd name="connsiteY16" fmla="*/ 82609 h 414038"/>
                <a:gd name="connsiteX17" fmla="*/ 339405 w 342298"/>
                <a:gd name="connsiteY17" fmla="*/ 118137 h 414038"/>
                <a:gd name="connsiteX18" fmla="*/ 227676 w 342298"/>
                <a:gd name="connsiteY18" fmla="*/ 162142 h 414038"/>
                <a:gd name="connsiteX19" fmla="*/ 226343 w 342298"/>
                <a:gd name="connsiteY19" fmla="*/ 211005 h 414038"/>
                <a:gd name="connsiteX20" fmla="*/ 210817 w 342298"/>
                <a:gd name="connsiteY20" fmla="*/ 230817 h 41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2298" h="414038">
                  <a:moveTo>
                    <a:pt x="210246" y="231484"/>
                  </a:moveTo>
                  <a:cubicBezTo>
                    <a:pt x="199540" y="216092"/>
                    <a:pt x="178794" y="211529"/>
                    <a:pt x="162621" y="221007"/>
                  </a:cubicBezTo>
                  <a:cubicBezTo>
                    <a:pt x="146276" y="232370"/>
                    <a:pt x="140551" y="253887"/>
                    <a:pt x="149095" y="271870"/>
                  </a:cubicBezTo>
                  <a:cubicBezTo>
                    <a:pt x="156382" y="284929"/>
                    <a:pt x="168831" y="294330"/>
                    <a:pt x="183385" y="297778"/>
                  </a:cubicBezTo>
                  <a:cubicBezTo>
                    <a:pt x="196597" y="300655"/>
                    <a:pt x="205607" y="312885"/>
                    <a:pt x="204436" y="326353"/>
                  </a:cubicBezTo>
                  <a:cubicBezTo>
                    <a:pt x="201502" y="344736"/>
                    <a:pt x="192910" y="361748"/>
                    <a:pt x="179861" y="375026"/>
                  </a:cubicBezTo>
                  <a:cubicBezTo>
                    <a:pt x="158287" y="396981"/>
                    <a:pt x="129569" y="410497"/>
                    <a:pt x="98899" y="413126"/>
                  </a:cubicBezTo>
                  <a:cubicBezTo>
                    <a:pt x="69085" y="416650"/>
                    <a:pt x="34986" y="410459"/>
                    <a:pt x="17650" y="385980"/>
                  </a:cubicBezTo>
                  <a:cubicBezTo>
                    <a:pt x="4982" y="368168"/>
                    <a:pt x="4125" y="344832"/>
                    <a:pt x="3649" y="323019"/>
                  </a:cubicBezTo>
                  <a:cubicBezTo>
                    <a:pt x="2572" y="271461"/>
                    <a:pt x="1486" y="219892"/>
                    <a:pt x="410" y="168334"/>
                  </a:cubicBezTo>
                  <a:cubicBezTo>
                    <a:pt x="-714" y="149750"/>
                    <a:pt x="477" y="131100"/>
                    <a:pt x="3934" y="112803"/>
                  </a:cubicBezTo>
                  <a:cubicBezTo>
                    <a:pt x="7582" y="94353"/>
                    <a:pt x="18060" y="77951"/>
                    <a:pt x="33271" y="66892"/>
                  </a:cubicBezTo>
                  <a:cubicBezTo>
                    <a:pt x="50321" y="55653"/>
                    <a:pt x="71848" y="54700"/>
                    <a:pt x="91183" y="48509"/>
                  </a:cubicBezTo>
                  <a:cubicBezTo>
                    <a:pt x="115472" y="40603"/>
                    <a:pt x="136046" y="24601"/>
                    <a:pt x="158716" y="12981"/>
                  </a:cubicBezTo>
                  <a:cubicBezTo>
                    <a:pt x="181385" y="1360"/>
                    <a:pt x="209103" y="-5593"/>
                    <a:pt x="231867" y="5837"/>
                  </a:cubicBezTo>
                  <a:cubicBezTo>
                    <a:pt x="248250" y="14029"/>
                    <a:pt x="259204" y="30316"/>
                    <a:pt x="275016" y="39365"/>
                  </a:cubicBezTo>
                  <a:cubicBezTo>
                    <a:pt x="297685" y="52224"/>
                    <a:pt x="328451" y="48890"/>
                    <a:pt x="339405" y="82609"/>
                  </a:cubicBezTo>
                  <a:cubicBezTo>
                    <a:pt x="343262" y="94134"/>
                    <a:pt x="343262" y="106611"/>
                    <a:pt x="339405" y="118137"/>
                  </a:cubicBezTo>
                  <a:cubicBezTo>
                    <a:pt x="324070" y="163380"/>
                    <a:pt x="268063" y="181668"/>
                    <a:pt x="227676" y="162142"/>
                  </a:cubicBezTo>
                  <a:cubicBezTo>
                    <a:pt x="226915" y="169762"/>
                    <a:pt x="234439" y="186812"/>
                    <a:pt x="226343" y="211005"/>
                  </a:cubicBezTo>
                  <a:cubicBezTo>
                    <a:pt x="223771" y="218816"/>
                    <a:pt x="222914" y="230532"/>
                    <a:pt x="210817" y="230817"/>
                  </a:cubicBezTo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9" name="Freeform: Shape 668">
              <a:extLst>
                <a:ext uri="{FF2B5EF4-FFF2-40B4-BE49-F238E27FC236}">
                  <a16:creationId xmlns:a16="http://schemas.microsoft.com/office/drawing/2014/main" id="{CA7D5A2D-5362-52B3-E795-7E782975F18F}"/>
                </a:ext>
              </a:extLst>
            </p:cNvPr>
            <p:cNvSpPr/>
            <p:nvPr/>
          </p:nvSpPr>
          <p:spPr>
            <a:xfrm>
              <a:off x="11563355" y="4836722"/>
              <a:ext cx="141808" cy="160349"/>
            </a:xfrm>
            <a:custGeom>
              <a:avLst/>
              <a:gdLst>
                <a:gd name="connsiteX0" fmla="*/ 118477 w 141808"/>
                <a:gd name="connsiteY0" fmla="*/ 154538 h 160349"/>
                <a:gd name="connsiteX1" fmla="*/ 140956 w 141808"/>
                <a:gd name="connsiteY1" fmla="*/ 84243 h 160349"/>
                <a:gd name="connsiteX2" fmla="*/ 118953 w 141808"/>
                <a:gd name="connsiteY2" fmla="*/ 16330 h 160349"/>
                <a:gd name="connsiteX3" fmla="*/ 72852 w 141808"/>
                <a:gd name="connsiteY3" fmla="*/ 42 h 160349"/>
                <a:gd name="connsiteX4" fmla="*/ 2558 w 141808"/>
                <a:gd name="connsiteY4" fmla="*/ 55764 h 160349"/>
                <a:gd name="connsiteX5" fmla="*/ 31133 w 141808"/>
                <a:gd name="connsiteY5" fmla="*/ 141489 h 160349"/>
                <a:gd name="connsiteX6" fmla="*/ 121811 w 141808"/>
                <a:gd name="connsiteY6" fmla="*/ 153299 h 160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808" h="160349">
                  <a:moveTo>
                    <a:pt x="118477" y="154538"/>
                  </a:moveTo>
                  <a:cubicBezTo>
                    <a:pt x="129574" y="132421"/>
                    <a:pt x="137165" y="108703"/>
                    <a:pt x="140956" y="84243"/>
                  </a:cubicBezTo>
                  <a:cubicBezTo>
                    <a:pt x="144595" y="59412"/>
                    <a:pt x="136460" y="34304"/>
                    <a:pt x="118953" y="16330"/>
                  </a:cubicBezTo>
                  <a:cubicBezTo>
                    <a:pt x="106199" y="5262"/>
                    <a:pt x="89730" y="-558"/>
                    <a:pt x="72852" y="42"/>
                  </a:cubicBezTo>
                  <a:cubicBezTo>
                    <a:pt x="40010" y="1909"/>
                    <a:pt x="11873" y="24207"/>
                    <a:pt x="2558" y="55764"/>
                  </a:cubicBezTo>
                  <a:cubicBezTo>
                    <a:pt x="-5453" y="87463"/>
                    <a:pt x="5701" y="120934"/>
                    <a:pt x="31133" y="141489"/>
                  </a:cubicBezTo>
                  <a:cubicBezTo>
                    <a:pt x="57060" y="161396"/>
                    <a:pt x="91655" y="165901"/>
                    <a:pt x="121811" y="153299"/>
                  </a:cubicBezTo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0" name="Freeform: Shape 669">
              <a:extLst>
                <a:ext uri="{FF2B5EF4-FFF2-40B4-BE49-F238E27FC236}">
                  <a16:creationId xmlns:a16="http://schemas.microsoft.com/office/drawing/2014/main" id="{52A7D059-B1B3-A82A-9529-FA2D17530367}"/>
                </a:ext>
              </a:extLst>
            </p:cNvPr>
            <p:cNvSpPr/>
            <p:nvPr/>
          </p:nvSpPr>
          <p:spPr>
            <a:xfrm>
              <a:off x="11662401" y="4966008"/>
              <a:ext cx="33146" cy="32395"/>
            </a:xfrm>
            <a:custGeom>
              <a:avLst/>
              <a:gdLst>
                <a:gd name="connsiteX0" fmla="*/ 33147 w 33146"/>
                <a:gd name="connsiteY0" fmla="*/ 10 h 32395"/>
                <a:gd name="connsiteX1" fmla="*/ 0 w 33146"/>
                <a:gd name="connsiteY1" fmla="*/ 32395 h 32395"/>
                <a:gd name="connsiteX2" fmla="*/ 19050 w 33146"/>
                <a:gd name="connsiteY2" fmla="*/ 19060 h 32395"/>
                <a:gd name="connsiteX3" fmla="*/ 33147 w 33146"/>
                <a:gd name="connsiteY3" fmla="*/ 10 h 3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46" h="32395">
                  <a:moveTo>
                    <a:pt x="33147" y="10"/>
                  </a:moveTo>
                  <a:cubicBezTo>
                    <a:pt x="32080" y="17727"/>
                    <a:pt x="17736" y="31738"/>
                    <a:pt x="0" y="32395"/>
                  </a:cubicBezTo>
                  <a:cubicBezTo>
                    <a:pt x="0" y="30967"/>
                    <a:pt x="10287" y="28204"/>
                    <a:pt x="19050" y="19060"/>
                  </a:cubicBezTo>
                  <a:cubicBezTo>
                    <a:pt x="27813" y="9916"/>
                    <a:pt x="31813" y="-371"/>
                    <a:pt x="33147" y="10"/>
                  </a:cubicBezTo>
                  <a:close/>
                </a:path>
              </a:pathLst>
            </a:custGeom>
            <a:solidFill>
              <a:srgbClr val="01AF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24F73025-03F0-9E68-34BC-A42927460849}"/>
                </a:ext>
              </a:extLst>
            </p:cNvPr>
            <p:cNvSpPr/>
            <p:nvPr/>
          </p:nvSpPr>
          <p:spPr>
            <a:xfrm>
              <a:off x="11592834" y="4919536"/>
              <a:ext cx="79759" cy="84632"/>
            </a:xfrm>
            <a:custGeom>
              <a:avLst/>
              <a:gdLst>
                <a:gd name="connsiteX0" fmla="*/ 79759 w 79759"/>
                <a:gd name="connsiteY0" fmla="*/ 63627 h 84632"/>
                <a:gd name="connsiteX1" fmla="*/ 60709 w 79759"/>
                <a:gd name="connsiteY1" fmla="*/ 77438 h 84632"/>
                <a:gd name="connsiteX2" fmla="*/ 35754 w 79759"/>
                <a:gd name="connsiteY2" fmla="*/ 84582 h 84632"/>
                <a:gd name="connsiteX3" fmla="*/ 6512 w 79759"/>
                <a:gd name="connsiteY3" fmla="*/ 71438 h 84632"/>
                <a:gd name="connsiteX4" fmla="*/ 1368 w 79759"/>
                <a:gd name="connsiteY4" fmla="*/ 39814 h 84632"/>
                <a:gd name="connsiteX5" fmla="*/ 13084 w 79759"/>
                <a:gd name="connsiteY5" fmla="*/ 16669 h 84632"/>
                <a:gd name="connsiteX6" fmla="*/ 29658 w 79759"/>
                <a:gd name="connsiteY6" fmla="*/ 0 h 84632"/>
                <a:gd name="connsiteX7" fmla="*/ 15942 w 79759"/>
                <a:gd name="connsiteY7" fmla="*/ 19050 h 84632"/>
                <a:gd name="connsiteX8" fmla="*/ 5845 w 79759"/>
                <a:gd name="connsiteY8" fmla="*/ 41148 h 84632"/>
                <a:gd name="connsiteX9" fmla="*/ 10512 w 79759"/>
                <a:gd name="connsiteY9" fmla="*/ 68866 h 84632"/>
                <a:gd name="connsiteX10" fmla="*/ 35754 w 79759"/>
                <a:gd name="connsiteY10" fmla="*/ 80296 h 84632"/>
                <a:gd name="connsiteX11" fmla="*/ 59185 w 79759"/>
                <a:gd name="connsiteY11" fmla="*/ 74581 h 84632"/>
                <a:gd name="connsiteX12" fmla="*/ 79759 w 79759"/>
                <a:gd name="connsiteY12" fmla="*/ 63627 h 8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759" h="84632">
                  <a:moveTo>
                    <a:pt x="79759" y="63627"/>
                  </a:moveTo>
                  <a:cubicBezTo>
                    <a:pt x="74301" y="69352"/>
                    <a:pt x="67843" y="74028"/>
                    <a:pt x="60709" y="77438"/>
                  </a:cubicBezTo>
                  <a:cubicBezTo>
                    <a:pt x="53080" y="81782"/>
                    <a:pt x="44526" y="84239"/>
                    <a:pt x="35754" y="84582"/>
                  </a:cubicBezTo>
                  <a:cubicBezTo>
                    <a:pt x="24457" y="85192"/>
                    <a:pt x="13560" y="80296"/>
                    <a:pt x="6512" y="71438"/>
                  </a:cubicBezTo>
                  <a:cubicBezTo>
                    <a:pt x="292" y="62141"/>
                    <a:pt x="-1584" y="50606"/>
                    <a:pt x="1368" y="39814"/>
                  </a:cubicBezTo>
                  <a:cubicBezTo>
                    <a:pt x="3578" y="31356"/>
                    <a:pt x="7569" y="23460"/>
                    <a:pt x="13084" y="16669"/>
                  </a:cubicBezTo>
                  <a:cubicBezTo>
                    <a:pt x="17646" y="10230"/>
                    <a:pt x="23247" y="4601"/>
                    <a:pt x="29658" y="0"/>
                  </a:cubicBezTo>
                  <a:cubicBezTo>
                    <a:pt x="25419" y="6582"/>
                    <a:pt x="20837" y="12944"/>
                    <a:pt x="15942" y="19050"/>
                  </a:cubicBezTo>
                  <a:cubicBezTo>
                    <a:pt x="11160" y="25679"/>
                    <a:pt x="7731" y="33195"/>
                    <a:pt x="5845" y="41148"/>
                  </a:cubicBezTo>
                  <a:cubicBezTo>
                    <a:pt x="3445" y="50635"/>
                    <a:pt x="5140" y="60693"/>
                    <a:pt x="10512" y="68866"/>
                  </a:cubicBezTo>
                  <a:cubicBezTo>
                    <a:pt x="16684" y="76400"/>
                    <a:pt x="26019" y="80629"/>
                    <a:pt x="35754" y="80296"/>
                  </a:cubicBezTo>
                  <a:cubicBezTo>
                    <a:pt x="43897" y="80162"/>
                    <a:pt x="51898" y="78210"/>
                    <a:pt x="59185" y="74581"/>
                  </a:cubicBezTo>
                  <a:cubicBezTo>
                    <a:pt x="71568" y="68199"/>
                    <a:pt x="79283" y="62865"/>
                    <a:pt x="79759" y="6362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DF39C841-FA12-4FCA-C544-44D7FA628546}"/>
                </a:ext>
              </a:extLst>
            </p:cNvPr>
            <p:cNvSpPr/>
            <p:nvPr/>
          </p:nvSpPr>
          <p:spPr>
            <a:xfrm>
              <a:off x="11553708" y="4991162"/>
              <a:ext cx="116884" cy="116087"/>
            </a:xfrm>
            <a:custGeom>
              <a:avLst/>
              <a:gdLst>
                <a:gd name="connsiteX0" fmla="*/ 13 w 116884"/>
                <a:gd name="connsiteY0" fmla="*/ 70963 h 116087"/>
                <a:gd name="connsiteX1" fmla="*/ 3346 w 116884"/>
                <a:gd name="connsiteY1" fmla="*/ 78678 h 116087"/>
                <a:gd name="connsiteX2" fmla="*/ 13729 w 116884"/>
                <a:gd name="connsiteY2" fmla="*/ 98681 h 116087"/>
                <a:gd name="connsiteX3" fmla="*/ 41065 w 116884"/>
                <a:gd name="connsiteY3" fmla="*/ 111254 h 116087"/>
                <a:gd name="connsiteX4" fmla="*/ 67450 w 116884"/>
                <a:gd name="connsiteY4" fmla="*/ 84679 h 116087"/>
                <a:gd name="connsiteX5" fmla="*/ 74593 w 116884"/>
                <a:gd name="connsiteY5" fmla="*/ 44103 h 116087"/>
                <a:gd name="connsiteX6" fmla="*/ 87928 w 116884"/>
                <a:gd name="connsiteY6" fmla="*/ 12003 h 116087"/>
                <a:gd name="connsiteX7" fmla="*/ 108312 w 116884"/>
                <a:gd name="connsiteY7" fmla="*/ 383 h 116087"/>
                <a:gd name="connsiteX8" fmla="*/ 116884 w 116884"/>
                <a:gd name="connsiteY8" fmla="*/ 1145 h 116087"/>
                <a:gd name="connsiteX9" fmla="*/ 108693 w 116884"/>
                <a:gd name="connsiteY9" fmla="*/ 2288 h 116087"/>
                <a:gd name="connsiteX10" fmla="*/ 90595 w 116884"/>
                <a:gd name="connsiteY10" fmla="*/ 14290 h 116087"/>
                <a:gd name="connsiteX11" fmla="*/ 79070 w 116884"/>
                <a:gd name="connsiteY11" fmla="*/ 44769 h 116087"/>
                <a:gd name="connsiteX12" fmla="*/ 72117 w 116884"/>
                <a:gd name="connsiteY12" fmla="*/ 86299 h 116087"/>
                <a:gd name="connsiteX13" fmla="*/ 41923 w 116884"/>
                <a:gd name="connsiteY13" fmla="*/ 115731 h 116087"/>
                <a:gd name="connsiteX14" fmla="*/ 22873 w 116884"/>
                <a:gd name="connsiteY14" fmla="*/ 112111 h 116087"/>
                <a:gd name="connsiteX15" fmla="*/ 10871 w 116884"/>
                <a:gd name="connsiteY15" fmla="*/ 100777 h 116087"/>
                <a:gd name="connsiteX16" fmla="*/ 1346 w 116884"/>
                <a:gd name="connsiteY16" fmla="*/ 79345 h 116087"/>
                <a:gd name="connsiteX17" fmla="*/ 13 w 116884"/>
                <a:gd name="connsiteY17" fmla="*/ 70963 h 11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6884" h="116087">
                  <a:moveTo>
                    <a:pt x="13" y="70963"/>
                  </a:moveTo>
                  <a:cubicBezTo>
                    <a:pt x="1451" y="73383"/>
                    <a:pt x="2565" y="75973"/>
                    <a:pt x="3346" y="78678"/>
                  </a:cubicBezTo>
                  <a:cubicBezTo>
                    <a:pt x="5813" y="85813"/>
                    <a:pt x="9309" y="92556"/>
                    <a:pt x="13729" y="98681"/>
                  </a:cubicBezTo>
                  <a:cubicBezTo>
                    <a:pt x="19720" y="107720"/>
                    <a:pt x="30302" y="112587"/>
                    <a:pt x="41065" y="111254"/>
                  </a:cubicBezTo>
                  <a:cubicBezTo>
                    <a:pt x="53905" y="107625"/>
                    <a:pt x="63916" y="97548"/>
                    <a:pt x="67450" y="84679"/>
                  </a:cubicBezTo>
                  <a:cubicBezTo>
                    <a:pt x="70869" y="71354"/>
                    <a:pt x="73260" y="57790"/>
                    <a:pt x="74593" y="44103"/>
                  </a:cubicBezTo>
                  <a:cubicBezTo>
                    <a:pt x="75936" y="32368"/>
                    <a:pt x="80556" y="21243"/>
                    <a:pt x="87928" y="12003"/>
                  </a:cubicBezTo>
                  <a:cubicBezTo>
                    <a:pt x="93205" y="5927"/>
                    <a:pt x="100397" y="1831"/>
                    <a:pt x="108312" y="383"/>
                  </a:cubicBezTo>
                  <a:cubicBezTo>
                    <a:pt x="111179" y="-322"/>
                    <a:pt x="114189" y="-46"/>
                    <a:pt x="116884" y="1145"/>
                  </a:cubicBezTo>
                  <a:cubicBezTo>
                    <a:pt x="116884" y="1145"/>
                    <a:pt x="113741" y="1145"/>
                    <a:pt x="108693" y="2288"/>
                  </a:cubicBezTo>
                  <a:cubicBezTo>
                    <a:pt x="101540" y="4269"/>
                    <a:pt x="95205" y="8470"/>
                    <a:pt x="90595" y="14290"/>
                  </a:cubicBezTo>
                  <a:cubicBezTo>
                    <a:pt x="84109" y="23243"/>
                    <a:pt x="80127" y="33768"/>
                    <a:pt x="79070" y="44769"/>
                  </a:cubicBezTo>
                  <a:cubicBezTo>
                    <a:pt x="77975" y="58790"/>
                    <a:pt x="75641" y="72687"/>
                    <a:pt x="72117" y="86299"/>
                  </a:cubicBezTo>
                  <a:cubicBezTo>
                    <a:pt x="68116" y="100843"/>
                    <a:pt x="56572" y="112102"/>
                    <a:pt x="41923" y="115731"/>
                  </a:cubicBezTo>
                  <a:cubicBezTo>
                    <a:pt x="35341" y="116778"/>
                    <a:pt x="28607" y="115502"/>
                    <a:pt x="22873" y="112111"/>
                  </a:cubicBezTo>
                  <a:cubicBezTo>
                    <a:pt x="18120" y="109225"/>
                    <a:pt x="14024" y="105358"/>
                    <a:pt x="10871" y="100777"/>
                  </a:cubicBezTo>
                  <a:cubicBezTo>
                    <a:pt x="6509" y="94223"/>
                    <a:pt x="3280" y="86975"/>
                    <a:pt x="1346" y="79345"/>
                  </a:cubicBezTo>
                  <a:cubicBezTo>
                    <a:pt x="365" y="76659"/>
                    <a:pt x="-83" y="73821"/>
                    <a:pt x="13" y="7096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CAF1EB52-29BC-69CE-DF62-A110D85DB128}"/>
                </a:ext>
              </a:extLst>
            </p:cNvPr>
            <p:cNvSpPr/>
            <p:nvPr/>
          </p:nvSpPr>
          <p:spPr>
            <a:xfrm>
              <a:off x="11503461" y="5649342"/>
              <a:ext cx="167036" cy="318569"/>
            </a:xfrm>
            <a:custGeom>
              <a:avLst/>
              <a:gdLst>
                <a:gd name="connsiteX0" fmla="*/ 15875 w 167036"/>
                <a:gd name="connsiteY0" fmla="*/ 381 h 318569"/>
                <a:gd name="connsiteX1" fmla="*/ 15875 w 167036"/>
                <a:gd name="connsiteY1" fmla="*/ 294704 h 318569"/>
                <a:gd name="connsiteX2" fmla="*/ 85789 w 167036"/>
                <a:gd name="connsiteY2" fmla="*/ 316802 h 318569"/>
                <a:gd name="connsiteX3" fmla="*/ 153702 w 167036"/>
                <a:gd name="connsiteY3" fmla="*/ 259652 h 318569"/>
                <a:gd name="connsiteX4" fmla="*/ 167037 w 167036"/>
                <a:gd name="connsiteY4" fmla="*/ 0 h 31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36" h="318569">
                  <a:moveTo>
                    <a:pt x="15875" y="381"/>
                  </a:moveTo>
                  <a:cubicBezTo>
                    <a:pt x="15875" y="381"/>
                    <a:pt x="-19844" y="261556"/>
                    <a:pt x="15875" y="294704"/>
                  </a:cubicBezTo>
                  <a:cubicBezTo>
                    <a:pt x="51594" y="327851"/>
                    <a:pt x="85789" y="316802"/>
                    <a:pt x="85789" y="316802"/>
                  </a:cubicBezTo>
                  <a:lnTo>
                    <a:pt x="153702" y="259652"/>
                  </a:lnTo>
                  <a:lnTo>
                    <a:pt x="167037" y="0"/>
                  </a:ln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DF63070E-580E-3543-5FDF-C10D5EC8CD03}"/>
                </a:ext>
              </a:extLst>
            </p:cNvPr>
            <p:cNvSpPr/>
            <p:nvPr/>
          </p:nvSpPr>
          <p:spPr>
            <a:xfrm>
              <a:off x="12257047" y="4760469"/>
              <a:ext cx="335184" cy="263556"/>
            </a:xfrm>
            <a:custGeom>
              <a:avLst/>
              <a:gdLst>
                <a:gd name="connsiteX0" fmla="*/ 0 w 335184"/>
                <a:gd name="connsiteY0" fmla="*/ 156115 h 263556"/>
                <a:gd name="connsiteX1" fmla="*/ 45339 w 335184"/>
                <a:gd name="connsiteY1" fmla="*/ 107442 h 263556"/>
                <a:gd name="connsiteX2" fmla="*/ 120872 w 335184"/>
                <a:gd name="connsiteY2" fmla="*/ 167830 h 263556"/>
                <a:gd name="connsiteX3" fmla="*/ 293751 w 335184"/>
                <a:gd name="connsiteY3" fmla="*/ 0 h 263556"/>
                <a:gd name="connsiteX4" fmla="*/ 335185 w 335184"/>
                <a:gd name="connsiteY4" fmla="*/ 48863 h 263556"/>
                <a:gd name="connsiteX5" fmla="*/ 117538 w 335184"/>
                <a:gd name="connsiteY5" fmla="*/ 263557 h 263556"/>
                <a:gd name="connsiteX6" fmla="*/ 0 w 335184"/>
                <a:gd name="connsiteY6" fmla="*/ 156115 h 26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5184" h="263556">
                  <a:moveTo>
                    <a:pt x="0" y="156115"/>
                  </a:moveTo>
                  <a:lnTo>
                    <a:pt x="45339" y="107442"/>
                  </a:lnTo>
                  <a:lnTo>
                    <a:pt x="120872" y="167830"/>
                  </a:lnTo>
                  <a:lnTo>
                    <a:pt x="293751" y="0"/>
                  </a:lnTo>
                  <a:lnTo>
                    <a:pt x="335185" y="48863"/>
                  </a:lnTo>
                  <a:lnTo>
                    <a:pt x="117538" y="263557"/>
                  </a:lnTo>
                  <a:lnTo>
                    <a:pt x="0" y="156115"/>
                  </a:lnTo>
                  <a:close/>
                </a:path>
              </a:pathLst>
            </a:custGeom>
            <a:solidFill>
              <a:srgbClr val="163E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5" name="Freeform: Shape 674">
              <a:extLst>
                <a:ext uri="{FF2B5EF4-FFF2-40B4-BE49-F238E27FC236}">
                  <a16:creationId xmlns:a16="http://schemas.microsoft.com/office/drawing/2014/main" id="{7A68D1B9-5857-DA30-9163-5480BC1F16B1}"/>
                </a:ext>
              </a:extLst>
            </p:cNvPr>
            <p:cNvSpPr/>
            <p:nvPr/>
          </p:nvSpPr>
          <p:spPr>
            <a:xfrm>
              <a:off x="12083502" y="4929823"/>
              <a:ext cx="400790" cy="577595"/>
            </a:xfrm>
            <a:custGeom>
              <a:avLst/>
              <a:gdLst>
                <a:gd name="connsiteX0" fmla="*/ 386525 w 400790"/>
                <a:gd name="connsiteY0" fmla="*/ 0 h 577595"/>
                <a:gd name="connsiteX1" fmla="*/ 320802 w 400790"/>
                <a:gd name="connsiteY1" fmla="*/ 42196 h 577595"/>
                <a:gd name="connsiteX2" fmla="*/ 298990 w 400790"/>
                <a:gd name="connsiteY2" fmla="*/ 3524 h 577595"/>
                <a:gd name="connsiteX3" fmla="*/ 298990 w 400790"/>
                <a:gd name="connsiteY3" fmla="*/ 84296 h 577595"/>
                <a:gd name="connsiteX4" fmla="*/ 181928 w 400790"/>
                <a:gd name="connsiteY4" fmla="*/ 330898 h 577595"/>
                <a:gd name="connsiteX5" fmla="*/ 109633 w 400790"/>
                <a:gd name="connsiteY5" fmla="*/ 400336 h 577595"/>
                <a:gd name="connsiteX6" fmla="*/ 0 w 400790"/>
                <a:gd name="connsiteY6" fmla="*/ 432911 h 577595"/>
                <a:gd name="connsiteX7" fmla="*/ 42767 w 400790"/>
                <a:gd name="connsiteY7" fmla="*/ 577596 h 577595"/>
                <a:gd name="connsiteX8" fmla="*/ 195167 w 400790"/>
                <a:gd name="connsiteY8" fmla="*/ 527113 h 577595"/>
                <a:gd name="connsiteX9" fmla="*/ 278511 w 400790"/>
                <a:gd name="connsiteY9" fmla="*/ 443579 h 577595"/>
                <a:gd name="connsiteX10" fmla="*/ 383286 w 400790"/>
                <a:gd name="connsiteY10" fmla="*/ 124301 h 577595"/>
                <a:gd name="connsiteX11" fmla="*/ 400050 w 400790"/>
                <a:gd name="connsiteY11" fmla="*/ 61436 h 577595"/>
                <a:gd name="connsiteX12" fmla="*/ 386525 w 400790"/>
                <a:gd name="connsiteY12" fmla="*/ 0 h 57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0790" h="577595">
                  <a:moveTo>
                    <a:pt x="386525" y="0"/>
                  </a:moveTo>
                  <a:lnTo>
                    <a:pt x="320802" y="42196"/>
                  </a:lnTo>
                  <a:cubicBezTo>
                    <a:pt x="317849" y="16192"/>
                    <a:pt x="298037" y="-9525"/>
                    <a:pt x="298990" y="3524"/>
                  </a:cubicBezTo>
                  <a:cubicBezTo>
                    <a:pt x="299942" y="16573"/>
                    <a:pt x="298990" y="84296"/>
                    <a:pt x="298990" y="84296"/>
                  </a:cubicBezTo>
                  <a:lnTo>
                    <a:pt x="181928" y="330898"/>
                  </a:lnTo>
                  <a:cubicBezTo>
                    <a:pt x="166021" y="369951"/>
                    <a:pt x="133731" y="394525"/>
                    <a:pt x="109633" y="400336"/>
                  </a:cubicBezTo>
                  <a:lnTo>
                    <a:pt x="0" y="432911"/>
                  </a:lnTo>
                  <a:lnTo>
                    <a:pt x="42767" y="577596"/>
                  </a:lnTo>
                  <a:lnTo>
                    <a:pt x="195167" y="527113"/>
                  </a:lnTo>
                  <a:cubicBezTo>
                    <a:pt x="234610" y="514045"/>
                    <a:pt x="265528" y="483051"/>
                    <a:pt x="278511" y="443579"/>
                  </a:cubicBezTo>
                  <a:lnTo>
                    <a:pt x="383286" y="124301"/>
                  </a:lnTo>
                  <a:cubicBezTo>
                    <a:pt x="390239" y="103737"/>
                    <a:pt x="395840" y="82734"/>
                    <a:pt x="400050" y="61436"/>
                  </a:cubicBezTo>
                  <a:cubicBezTo>
                    <a:pt x="404622" y="34671"/>
                    <a:pt x="386525" y="0"/>
                    <a:pt x="386525" y="0"/>
                  </a:cubicBezTo>
                  <a:close/>
                </a:path>
              </a:pathLst>
            </a:custGeom>
            <a:solidFill>
              <a:srgbClr val="FFBE9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6" name="Freeform: Shape 675">
              <a:extLst>
                <a:ext uri="{FF2B5EF4-FFF2-40B4-BE49-F238E27FC236}">
                  <a16:creationId xmlns:a16="http://schemas.microsoft.com/office/drawing/2014/main" id="{16777A48-21C0-EF77-C712-90D3E899ECBA}"/>
                </a:ext>
              </a:extLst>
            </p:cNvPr>
            <p:cNvSpPr/>
            <p:nvPr/>
          </p:nvSpPr>
          <p:spPr>
            <a:xfrm>
              <a:off x="11792894" y="7553961"/>
              <a:ext cx="231793" cy="111598"/>
            </a:xfrm>
            <a:custGeom>
              <a:avLst/>
              <a:gdLst>
                <a:gd name="connsiteX0" fmla="*/ 138684 w 231793"/>
                <a:gd name="connsiteY0" fmla="*/ 73057 h 111598"/>
                <a:gd name="connsiteX1" fmla="*/ 136969 w 231793"/>
                <a:gd name="connsiteY1" fmla="*/ 0 h 111598"/>
                <a:gd name="connsiteX2" fmla="*/ 0 w 231793"/>
                <a:gd name="connsiteY2" fmla="*/ 2191 h 111598"/>
                <a:gd name="connsiteX3" fmla="*/ 1238 w 231793"/>
                <a:gd name="connsiteY3" fmla="*/ 109157 h 111598"/>
                <a:gd name="connsiteX4" fmla="*/ 9811 w 231793"/>
                <a:gd name="connsiteY4" fmla="*/ 109633 h 111598"/>
                <a:gd name="connsiteX5" fmla="*/ 227457 w 231793"/>
                <a:gd name="connsiteY5" fmla="*/ 106490 h 111598"/>
                <a:gd name="connsiteX6" fmla="*/ 138684 w 231793"/>
                <a:gd name="connsiteY6" fmla="*/ 73057 h 111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793" h="111598">
                  <a:moveTo>
                    <a:pt x="138684" y="73057"/>
                  </a:moveTo>
                  <a:lnTo>
                    <a:pt x="136969" y="0"/>
                  </a:lnTo>
                  <a:lnTo>
                    <a:pt x="0" y="2191"/>
                  </a:lnTo>
                  <a:lnTo>
                    <a:pt x="1238" y="109157"/>
                  </a:lnTo>
                  <a:lnTo>
                    <a:pt x="9811" y="109633"/>
                  </a:lnTo>
                  <a:cubicBezTo>
                    <a:pt x="47911" y="111062"/>
                    <a:pt x="202311" y="114491"/>
                    <a:pt x="227457" y="106490"/>
                  </a:cubicBezTo>
                  <a:cubicBezTo>
                    <a:pt x="255460" y="97441"/>
                    <a:pt x="138684" y="73057"/>
                    <a:pt x="138684" y="73057"/>
                  </a:cubicBezTo>
                  <a:close/>
                </a:path>
              </a:pathLst>
            </a:custGeom>
            <a:solidFill>
              <a:srgbClr val="01AF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7" name="Freeform: Shape 676">
              <a:extLst>
                <a:ext uri="{FF2B5EF4-FFF2-40B4-BE49-F238E27FC236}">
                  <a16:creationId xmlns:a16="http://schemas.microsoft.com/office/drawing/2014/main" id="{7BACBA72-D933-E257-037E-52A3A2BF3A1F}"/>
                </a:ext>
              </a:extLst>
            </p:cNvPr>
            <p:cNvSpPr/>
            <p:nvPr/>
          </p:nvSpPr>
          <p:spPr>
            <a:xfrm>
              <a:off x="11793656" y="7623039"/>
              <a:ext cx="50196" cy="38268"/>
            </a:xfrm>
            <a:custGeom>
              <a:avLst/>
              <a:gdLst>
                <a:gd name="connsiteX0" fmla="*/ 50197 w 50196"/>
                <a:gd name="connsiteY0" fmla="*/ 38269 h 38268"/>
                <a:gd name="connsiteX1" fmla="*/ 32194 w 50196"/>
                <a:gd name="connsiteY1" fmla="*/ 9694 h 38268"/>
                <a:gd name="connsiteX2" fmla="*/ 0 w 50196"/>
                <a:gd name="connsiteY2" fmla="*/ 169 h 38268"/>
                <a:gd name="connsiteX3" fmla="*/ 571 w 50196"/>
                <a:gd name="connsiteY3" fmla="*/ 38269 h 3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96" h="38268">
                  <a:moveTo>
                    <a:pt x="50197" y="38269"/>
                  </a:moveTo>
                  <a:cubicBezTo>
                    <a:pt x="47892" y="26867"/>
                    <a:pt x="41481" y="16704"/>
                    <a:pt x="32194" y="9694"/>
                  </a:cubicBezTo>
                  <a:cubicBezTo>
                    <a:pt x="23050" y="2578"/>
                    <a:pt x="11544" y="-822"/>
                    <a:pt x="0" y="169"/>
                  </a:cubicBezTo>
                  <a:lnTo>
                    <a:pt x="571" y="382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8" name="Freeform: Shape 677">
              <a:extLst>
                <a:ext uri="{FF2B5EF4-FFF2-40B4-BE49-F238E27FC236}">
                  <a16:creationId xmlns:a16="http://schemas.microsoft.com/office/drawing/2014/main" id="{A2B63359-B5B1-ED5F-6AD9-25A470B1E53A}"/>
                </a:ext>
              </a:extLst>
            </p:cNvPr>
            <p:cNvSpPr/>
            <p:nvPr/>
          </p:nvSpPr>
          <p:spPr>
            <a:xfrm>
              <a:off x="11793751" y="7641019"/>
              <a:ext cx="230920" cy="24926"/>
            </a:xfrm>
            <a:custGeom>
              <a:avLst/>
              <a:gdLst>
                <a:gd name="connsiteX0" fmla="*/ 194500 w 230920"/>
                <a:gd name="connsiteY0" fmla="*/ 0 h 24926"/>
                <a:gd name="connsiteX1" fmla="*/ 230505 w 230920"/>
                <a:gd name="connsiteY1" fmla="*/ 17907 h 24926"/>
                <a:gd name="connsiteX2" fmla="*/ 0 w 230920"/>
                <a:gd name="connsiteY2" fmla="*/ 22098 h 24926"/>
                <a:gd name="connsiteX3" fmla="*/ 0 w 230920"/>
                <a:gd name="connsiteY3" fmla="*/ 19050 h 24926"/>
                <a:gd name="connsiteX4" fmla="*/ 182499 w 230920"/>
                <a:gd name="connsiteY4" fmla="*/ 17812 h 24926"/>
                <a:gd name="connsiteX5" fmla="*/ 194500 w 230920"/>
                <a:gd name="connsiteY5" fmla="*/ 0 h 2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920" h="24926">
                  <a:moveTo>
                    <a:pt x="194500" y="0"/>
                  </a:moveTo>
                  <a:cubicBezTo>
                    <a:pt x="194500" y="0"/>
                    <a:pt x="235458" y="11049"/>
                    <a:pt x="230505" y="17907"/>
                  </a:cubicBezTo>
                  <a:cubicBezTo>
                    <a:pt x="225552" y="24765"/>
                    <a:pt x="69151" y="27432"/>
                    <a:pt x="0" y="22098"/>
                  </a:cubicBezTo>
                  <a:lnTo>
                    <a:pt x="0" y="19050"/>
                  </a:lnTo>
                  <a:lnTo>
                    <a:pt x="182499" y="17812"/>
                  </a:lnTo>
                  <a:cubicBezTo>
                    <a:pt x="182499" y="17812"/>
                    <a:pt x="186976" y="476"/>
                    <a:pt x="19450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9" name="Freeform: Shape 678">
              <a:extLst>
                <a:ext uri="{FF2B5EF4-FFF2-40B4-BE49-F238E27FC236}">
                  <a16:creationId xmlns:a16="http://schemas.microsoft.com/office/drawing/2014/main" id="{D1EF5C20-E0C8-9153-46A7-93FAF360CB09}"/>
                </a:ext>
              </a:extLst>
            </p:cNvPr>
            <p:cNvSpPr/>
            <p:nvPr/>
          </p:nvSpPr>
          <p:spPr>
            <a:xfrm>
              <a:off x="11791846" y="7656164"/>
              <a:ext cx="232791" cy="4908"/>
            </a:xfrm>
            <a:custGeom>
              <a:avLst/>
              <a:gdLst>
                <a:gd name="connsiteX0" fmla="*/ 286 w 232791"/>
                <a:gd name="connsiteY0" fmla="*/ 3810 h 4908"/>
                <a:gd name="connsiteX1" fmla="*/ 2667 w 232791"/>
                <a:gd name="connsiteY1" fmla="*/ 3810 h 4908"/>
                <a:gd name="connsiteX2" fmla="*/ 9430 w 232791"/>
                <a:gd name="connsiteY2" fmla="*/ 3810 h 4908"/>
                <a:gd name="connsiteX3" fmla="*/ 34385 w 232791"/>
                <a:gd name="connsiteY3" fmla="*/ 4477 h 4908"/>
                <a:gd name="connsiteX4" fmla="*/ 116586 w 232791"/>
                <a:gd name="connsiteY4" fmla="*/ 4477 h 4908"/>
                <a:gd name="connsiteX5" fmla="*/ 198787 w 232791"/>
                <a:gd name="connsiteY5" fmla="*/ 1905 h 4908"/>
                <a:gd name="connsiteX6" fmla="*/ 223742 w 232791"/>
                <a:gd name="connsiteY6" fmla="*/ 476 h 4908"/>
                <a:gd name="connsiteX7" fmla="*/ 230505 w 232791"/>
                <a:gd name="connsiteY7" fmla="*/ 0 h 4908"/>
                <a:gd name="connsiteX8" fmla="*/ 232791 w 232791"/>
                <a:gd name="connsiteY8" fmla="*/ 0 h 4908"/>
                <a:gd name="connsiteX9" fmla="*/ 230410 w 232791"/>
                <a:gd name="connsiteY9" fmla="*/ 0 h 4908"/>
                <a:gd name="connsiteX10" fmla="*/ 223647 w 232791"/>
                <a:gd name="connsiteY10" fmla="*/ 0 h 4908"/>
                <a:gd name="connsiteX11" fmla="*/ 198787 w 232791"/>
                <a:gd name="connsiteY11" fmla="*/ 953 h 4908"/>
                <a:gd name="connsiteX12" fmla="*/ 116586 w 232791"/>
                <a:gd name="connsiteY12" fmla="*/ 3048 h 4908"/>
                <a:gd name="connsiteX13" fmla="*/ 34385 w 232791"/>
                <a:gd name="connsiteY13" fmla="*/ 3048 h 4908"/>
                <a:gd name="connsiteX14" fmla="*/ 9525 w 232791"/>
                <a:gd name="connsiteY14" fmla="*/ 3048 h 4908"/>
                <a:gd name="connsiteX15" fmla="*/ 0 w 232791"/>
                <a:gd name="connsiteY15" fmla="*/ 3048 h 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2791" h="4908">
                  <a:moveTo>
                    <a:pt x="286" y="3810"/>
                  </a:moveTo>
                  <a:lnTo>
                    <a:pt x="2667" y="3810"/>
                  </a:lnTo>
                  <a:lnTo>
                    <a:pt x="9430" y="3810"/>
                  </a:lnTo>
                  <a:lnTo>
                    <a:pt x="34385" y="4477"/>
                  </a:lnTo>
                  <a:cubicBezTo>
                    <a:pt x="55435" y="4953"/>
                    <a:pt x="84487" y="5144"/>
                    <a:pt x="116586" y="4477"/>
                  </a:cubicBezTo>
                  <a:cubicBezTo>
                    <a:pt x="148685" y="3810"/>
                    <a:pt x="177832" y="2953"/>
                    <a:pt x="198787" y="1905"/>
                  </a:cubicBezTo>
                  <a:lnTo>
                    <a:pt x="223742" y="476"/>
                  </a:lnTo>
                  <a:lnTo>
                    <a:pt x="230505" y="0"/>
                  </a:lnTo>
                  <a:lnTo>
                    <a:pt x="232791" y="0"/>
                  </a:lnTo>
                  <a:lnTo>
                    <a:pt x="230410" y="0"/>
                  </a:lnTo>
                  <a:lnTo>
                    <a:pt x="223647" y="0"/>
                  </a:lnTo>
                  <a:lnTo>
                    <a:pt x="198787" y="953"/>
                  </a:lnTo>
                  <a:cubicBezTo>
                    <a:pt x="177736" y="1619"/>
                    <a:pt x="148685" y="2572"/>
                    <a:pt x="116586" y="3048"/>
                  </a:cubicBezTo>
                  <a:cubicBezTo>
                    <a:pt x="84487" y="3524"/>
                    <a:pt x="55435" y="3048"/>
                    <a:pt x="34385" y="3048"/>
                  </a:cubicBezTo>
                  <a:lnTo>
                    <a:pt x="9525" y="3048"/>
                  </a:lnTo>
                  <a:lnTo>
                    <a:pt x="0" y="3048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0" name="Freeform: Shape 679">
              <a:extLst>
                <a:ext uri="{FF2B5EF4-FFF2-40B4-BE49-F238E27FC236}">
                  <a16:creationId xmlns:a16="http://schemas.microsoft.com/office/drawing/2014/main" id="{3E8A76D3-7C21-BB55-EE70-5D32445A6F49}"/>
                </a:ext>
              </a:extLst>
            </p:cNvPr>
            <p:cNvSpPr/>
            <p:nvPr/>
          </p:nvSpPr>
          <p:spPr>
            <a:xfrm>
              <a:off x="11976774" y="7639495"/>
              <a:ext cx="12811" cy="21621"/>
            </a:xfrm>
            <a:custGeom>
              <a:avLst/>
              <a:gdLst>
                <a:gd name="connsiteX0" fmla="*/ 48 w 12811"/>
                <a:gd name="connsiteY0" fmla="*/ 21431 h 21621"/>
                <a:gd name="connsiteX1" fmla="*/ 4525 w 12811"/>
                <a:gd name="connsiteY1" fmla="*/ 9525 h 21621"/>
                <a:gd name="connsiteX2" fmla="*/ 12811 w 12811"/>
                <a:gd name="connsiteY2" fmla="*/ 0 h 21621"/>
                <a:gd name="connsiteX3" fmla="*/ 48 w 12811"/>
                <a:gd name="connsiteY3" fmla="*/ 21622 h 21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11" h="21621">
                  <a:moveTo>
                    <a:pt x="48" y="21431"/>
                  </a:moveTo>
                  <a:cubicBezTo>
                    <a:pt x="1039" y="17288"/>
                    <a:pt x="2544" y="13287"/>
                    <a:pt x="4525" y="9525"/>
                  </a:cubicBezTo>
                  <a:cubicBezTo>
                    <a:pt x="6925" y="6048"/>
                    <a:pt x="9706" y="2857"/>
                    <a:pt x="12811" y="0"/>
                  </a:cubicBezTo>
                  <a:cubicBezTo>
                    <a:pt x="4515" y="3896"/>
                    <a:pt x="-552" y="12478"/>
                    <a:pt x="48" y="2162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1" name="Freeform: Shape 680">
              <a:extLst>
                <a:ext uri="{FF2B5EF4-FFF2-40B4-BE49-F238E27FC236}">
                  <a16:creationId xmlns:a16="http://schemas.microsoft.com/office/drawing/2014/main" id="{53AA39C3-9010-5B65-D2A1-F14E0F27EAE7}"/>
                </a:ext>
              </a:extLst>
            </p:cNvPr>
            <p:cNvSpPr/>
            <p:nvPr/>
          </p:nvSpPr>
          <p:spPr>
            <a:xfrm>
              <a:off x="11935989" y="7629578"/>
              <a:ext cx="7186" cy="11441"/>
            </a:xfrm>
            <a:custGeom>
              <a:avLst/>
              <a:gdLst>
                <a:gd name="connsiteX0" fmla="*/ 65 w 7186"/>
                <a:gd name="connsiteY0" fmla="*/ 11441 h 11441"/>
                <a:gd name="connsiteX1" fmla="*/ 4351 w 7186"/>
                <a:gd name="connsiteY1" fmla="*/ 6203 h 11441"/>
                <a:gd name="connsiteX2" fmla="*/ 7114 w 7186"/>
                <a:gd name="connsiteY2" fmla="*/ 11 h 11441"/>
                <a:gd name="connsiteX3" fmla="*/ 2923 w 7186"/>
                <a:gd name="connsiteY3" fmla="*/ 5250 h 11441"/>
                <a:gd name="connsiteX4" fmla="*/ 65 w 7186"/>
                <a:gd name="connsiteY4" fmla="*/ 11441 h 11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86" h="11441">
                  <a:moveTo>
                    <a:pt x="65" y="11441"/>
                  </a:moveTo>
                  <a:cubicBezTo>
                    <a:pt x="65" y="11441"/>
                    <a:pt x="2351" y="9346"/>
                    <a:pt x="4351" y="6203"/>
                  </a:cubicBezTo>
                  <a:cubicBezTo>
                    <a:pt x="6352" y="3059"/>
                    <a:pt x="7495" y="202"/>
                    <a:pt x="7114" y="11"/>
                  </a:cubicBezTo>
                  <a:cubicBezTo>
                    <a:pt x="6733" y="-179"/>
                    <a:pt x="4828" y="2107"/>
                    <a:pt x="2923" y="5250"/>
                  </a:cubicBezTo>
                  <a:cubicBezTo>
                    <a:pt x="1018" y="8393"/>
                    <a:pt x="-316" y="11251"/>
                    <a:pt x="65" y="1144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2" name="Freeform: Shape 681">
              <a:extLst>
                <a:ext uri="{FF2B5EF4-FFF2-40B4-BE49-F238E27FC236}">
                  <a16:creationId xmlns:a16="http://schemas.microsoft.com/office/drawing/2014/main" id="{5822940A-F94F-63B6-F87E-60820BE3E537}"/>
                </a:ext>
              </a:extLst>
            </p:cNvPr>
            <p:cNvSpPr/>
            <p:nvPr/>
          </p:nvSpPr>
          <p:spPr>
            <a:xfrm>
              <a:off x="11924857" y="7627553"/>
              <a:ext cx="8469" cy="7846"/>
            </a:xfrm>
            <a:custGeom>
              <a:avLst/>
              <a:gdLst>
                <a:gd name="connsiteX0" fmla="*/ 53 w 8469"/>
                <a:gd name="connsiteY0" fmla="*/ 7847 h 7846"/>
                <a:gd name="connsiteX1" fmla="*/ 4816 w 8469"/>
                <a:gd name="connsiteY1" fmla="*/ 4513 h 7846"/>
                <a:gd name="connsiteX2" fmla="*/ 8435 w 8469"/>
                <a:gd name="connsiteY2" fmla="*/ 36 h 7846"/>
                <a:gd name="connsiteX3" fmla="*/ 3673 w 8469"/>
                <a:gd name="connsiteY3" fmla="*/ 3275 h 7846"/>
                <a:gd name="connsiteX4" fmla="*/ 53 w 8469"/>
                <a:gd name="connsiteY4" fmla="*/ 7847 h 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9" h="7846">
                  <a:moveTo>
                    <a:pt x="53" y="7847"/>
                  </a:moveTo>
                  <a:cubicBezTo>
                    <a:pt x="53" y="7847"/>
                    <a:pt x="2434" y="6704"/>
                    <a:pt x="4816" y="4513"/>
                  </a:cubicBezTo>
                  <a:cubicBezTo>
                    <a:pt x="7197" y="2322"/>
                    <a:pt x="8721" y="322"/>
                    <a:pt x="8435" y="36"/>
                  </a:cubicBezTo>
                  <a:cubicBezTo>
                    <a:pt x="8149" y="-249"/>
                    <a:pt x="5959" y="1179"/>
                    <a:pt x="3673" y="3275"/>
                  </a:cubicBezTo>
                  <a:cubicBezTo>
                    <a:pt x="1387" y="5370"/>
                    <a:pt x="-328" y="7466"/>
                    <a:pt x="53" y="784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3" name="Freeform: Shape 682">
              <a:extLst>
                <a:ext uri="{FF2B5EF4-FFF2-40B4-BE49-F238E27FC236}">
                  <a16:creationId xmlns:a16="http://schemas.microsoft.com/office/drawing/2014/main" id="{EA0F7044-E451-76EE-55F0-9218D3008A5E}"/>
                </a:ext>
              </a:extLst>
            </p:cNvPr>
            <p:cNvSpPr/>
            <p:nvPr/>
          </p:nvSpPr>
          <p:spPr>
            <a:xfrm>
              <a:off x="11917671" y="7621587"/>
              <a:ext cx="14287" cy="1855"/>
            </a:xfrm>
            <a:custGeom>
              <a:avLst/>
              <a:gdLst>
                <a:gd name="connsiteX0" fmla="*/ 0 w 14287"/>
                <a:gd name="connsiteY0" fmla="*/ 954 h 1855"/>
                <a:gd name="connsiteX1" fmla="*/ 7144 w 14287"/>
                <a:gd name="connsiteY1" fmla="*/ 1716 h 1855"/>
                <a:gd name="connsiteX2" fmla="*/ 14288 w 14287"/>
                <a:gd name="connsiteY2" fmla="*/ 859 h 1855"/>
                <a:gd name="connsiteX3" fmla="*/ 7144 w 14287"/>
                <a:gd name="connsiteY3" fmla="*/ 97 h 1855"/>
                <a:gd name="connsiteX4" fmla="*/ 0 w 14287"/>
                <a:gd name="connsiteY4" fmla="*/ 954 h 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" h="1855">
                  <a:moveTo>
                    <a:pt x="0" y="954"/>
                  </a:moveTo>
                  <a:cubicBezTo>
                    <a:pt x="2286" y="1783"/>
                    <a:pt x="4734" y="2049"/>
                    <a:pt x="7144" y="1716"/>
                  </a:cubicBezTo>
                  <a:cubicBezTo>
                    <a:pt x="9563" y="1992"/>
                    <a:pt x="12011" y="1706"/>
                    <a:pt x="14288" y="859"/>
                  </a:cubicBezTo>
                  <a:cubicBezTo>
                    <a:pt x="11983" y="125"/>
                    <a:pt x="9554" y="-132"/>
                    <a:pt x="7144" y="97"/>
                  </a:cubicBezTo>
                  <a:cubicBezTo>
                    <a:pt x="4724" y="-170"/>
                    <a:pt x="2286" y="116"/>
                    <a:pt x="0" y="95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4" name="Freeform: Shape 683">
              <a:extLst>
                <a:ext uri="{FF2B5EF4-FFF2-40B4-BE49-F238E27FC236}">
                  <a16:creationId xmlns:a16="http://schemas.microsoft.com/office/drawing/2014/main" id="{D9049FC9-44E9-D04B-BE1A-1DB34CA88F10}"/>
                </a:ext>
              </a:extLst>
            </p:cNvPr>
            <p:cNvSpPr/>
            <p:nvPr/>
          </p:nvSpPr>
          <p:spPr>
            <a:xfrm>
              <a:off x="11915100" y="7613492"/>
              <a:ext cx="16287" cy="2341"/>
            </a:xfrm>
            <a:custGeom>
              <a:avLst/>
              <a:gdLst>
                <a:gd name="connsiteX0" fmla="*/ 0 w 16287"/>
                <a:gd name="connsiteY0" fmla="*/ 0 h 2341"/>
                <a:gd name="connsiteX1" fmla="*/ 8001 w 16287"/>
                <a:gd name="connsiteY1" fmla="*/ 2191 h 2341"/>
                <a:gd name="connsiteX2" fmla="*/ 16288 w 16287"/>
                <a:gd name="connsiteY2" fmla="*/ 953 h 2341"/>
                <a:gd name="connsiteX3" fmla="*/ 8096 w 16287"/>
                <a:gd name="connsiteY3" fmla="*/ 953 h 2341"/>
                <a:gd name="connsiteX4" fmla="*/ 0 w 16287"/>
                <a:gd name="connsiteY4" fmla="*/ 0 h 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87" h="2341">
                  <a:moveTo>
                    <a:pt x="0" y="0"/>
                  </a:moveTo>
                  <a:cubicBezTo>
                    <a:pt x="2400" y="1476"/>
                    <a:pt x="5182" y="2239"/>
                    <a:pt x="8001" y="2191"/>
                  </a:cubicBezTo>
                  <a:cubicBezTo>
                    <a:pt x="10820" y="2600"/>
                    <a:pt x="13706" y="2172"/>
                    <a:pt x="16288" y="953"/>
                  </a:cubicBezTo>
                  <a:cubicBezTo>
                    <a:pt x="13564" y="686"/>
                    <a:pt x="10820" y="686"/>
                    <a:pt x="8096" y="953"/>
                  </a:cubicBezTo>
                  <a:cubicBezTo>
                    <a:pt x="5429" y="391"/>
                    <a:pt x="2724" y="67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5" name="Freeform: Shape 684">
              <a:extLst>
                <a:ext uri="{FF2B5EF4-FFF2-40B4-BE49-F238E27FC236}">
                  <a16:creationId xmlns:a16="http://schemas.microsoft.com/office/drawing/2014/main" id="{88E403CC-C44B-D9A8-415D-13B979030B87}"/>
                </a:ext>
              </a:extLst>
            </p:cNvPr>
            <p:cNvSpPr/>
            <p:nvPr/>
          </p:nvSpPr>
          <p:spPr>
            <a:xfrm>
              <a:off x="11940627" y="7616745"/>
              <a:ext cx="25863" cy="14844"/>
            </a:xfrm>
            <a:custGeom>
              <a:avLst/>
              <a:gdLst>
                <a:gd name="connsiteX0" fmla="*/ 0 w 25863"/>
                <a:gd name="connsiteY0" fmla="*/ 12273 h 14844"/>
                <a:gd name="connsiteX1" fmla="*/ 8763 w 25863"/>
                <a:gd name="connsiteY1" fmla="*/ 12273 h 14844"/>
                <a:gd name="connsiteX2" fmla="*/ 18288 w 25863"/>
                <a:gd name="connsiteY2" fmla="*/ 10082 h 14844"/>
                <a:gd name="connsiteX3" fmla="*/ 23622 w 25863"/>
                <a:gd name="connsiteY3" fmla="*/ 7796 h 14844"/>
                <a:gd name="connsiteX4" fmla="*/ 25813 w 25863"/>
                <a:gd name="connsiteY4" fmla="*/ 5034 h 14844"/>
                <a:gd name="connsiteX5" fmla="*/ 24384 w 25863"/>
                <a:gd name="connsiteY5" fmla="*/ 1509 h 14844"/>
                <a:gd name="connsiteX6" fmla="*/ 4477 w 25863"/>
                <a:gd name="connsiteY6" fmla="*/ 6558 h 14844"/>
                <a:gd name="connsiteX7" fmla="*/ 1714 w 25863"/>
                <a:gd name="connsiteY7" fmla="*/ 12463 h 14844"/>
                <a:gd name="connsiteX8" fmla="*/ 1714 w 25863"/>
                <a:gd name="connsiteY8" fmla="*/ 14845 h 14844"/>
                <a:gd name="connsiteX9" fmla="*/ 5620 w 25863"/>
                <a:gd name="connsiteY9" fmla="*/ 7320 h 14844"/>
                <a:gd name="connsiteX10" fmla="*/ 13049 w 25863"/>
                <a:gd name="connsiteY10" fmla="*/ 2271 h 14844"/>
                <a:gd name="connsiteX11" fmla="*/ 23622 w 25863"/>
                <a:gd name="connsiteY11" fmla="*/ 2843 h 14844"/>
                <a:gd name="connsiteX12" fmla="*/ 22955 w 25863"/>
                <a:gd name="connsiteY12" fmla="*/ 6462 h 14844"/>
                <a:gd name="connsiteX13" fmla="*/ 18002 w 25863"/>
                <a:gd name="connsiteY13" fmla="*/ 8653 h 14844"/>
                <a:gd name="connsiteX14" fmla="*/ 8477 w 25863"/>
                <a:gd name="connsiteY14" fmla="*/ 11130 h 14844"/>
                <a:gd name="connsiteX15" fmla="*/ 0 w 25863"/>
                <a:gd name="connsiteY15" fmla="*/ 12273 h 14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863" h="14844">
                  <a:moveTo>
                    <a:pt x="0" y="12273"/>
                  </a:moveTo>
                  <a:cubicBezTo>
                    <a:pt x="2896" y="12806"/>
                    <a:pt x="5867" y="12806"/>
                    <a:pt x="8763" y="12273"/>
                  </a:cubicBezTo>
                  <a:cubicBezTo>
                    <a:pt x="12001" y="11844"/>
                    <a:pt x="15192" y="11111"/>
                    <a:pt x="18288" y="10082"/>
                  </a:cubicBezTo>
                  <a:cubicBezTo>
                    <a:pt x="20136" y="9501"/>
                    <a:pt x="21927" y="8739"/>
                    <a:pt x="23622" y="7796"/>
                  </a:cubicBezTo>
                  <a:cubicBezTo>
                    <a:pt x="24708" y="7224"/>
                    <a:pt x="25498" y="6224"/>
                    <a:pt x="25813" y="5034"/>
                  </a:cubicBezTo>
                  <a:cubicBezTo>
                    <a:pt x="26041" y="3681"/>
                    <a:pt x="25489" y="2319"/>
                    <a:pt x="24384" y="1509"/>
                  </a:cubicBezTo>
                  <a:cubicBezTo>
                    <a:pt x="17393" y="-1729"/>
                    <a:pt x="9077" y="376"/>
                    <a:pt x="4477" y="6558"/>
                  </a:cubicBezTo>
                  <a:cubicBezTo>
                    <a:pt x="3191" y="8339"/>
                    <a:pt x="2257" y="10339"/>
                    <a:pt x="1714" y="12463"/>
                  </a:cubicBezTo>
                  <a:cubicBezTo>
                    <a:pt x="1543" y="13244"/>
                    <a:pt x="1543" y="14063"/>
                    <a:pt x="1714" y="14845"/>
                  </a:cubicBezTo>
                  <a:cubicBezTo>
                    <a:pt x="2629" y="12149"/>
                    <a:pt x="3943" y="9615"/>
                    <a:pt x="5620" y="7320"/>
                  </a:cubicBezTo>
                  <a:cubicBezTo>
                    <a:pt x="7582" y="4986"/>
                    <a:pt x="10154" y="3233"/>
                    <a:pt x="13049" y="2271"/>
                  </a:cubicBezTo>
                  <a:cubicBezTo>
                    <a:pt x="16516" y="1071"/>
                    <a:pt x="20307" y="1271"/>
                    <a:pt x="23622" y="2843"/>
                  </a:cubicBezTo>
                  <a:cubicBezTo>
                    <a:pt x="24955" y="3891"/>
                    <a:pt x="24479" y="5510"/>
                    <a:pt x="22955" y="6462"/>
                  </a:cubicBezTo>
                  <a:cubicBezTo>
                    <a:pt x="21374" y="7348"/>
                    <a:pt x="19717" y="8082"/>
                    <a:pt x="18002" y="8653"/>
                  </a:cubicBezTo>
                  <a:cubicBezTo>
                    <a:pt x="14897" y="9729"/>
                    <a:pt x="11716" y="10558"/>
                    <a:pt x="8477" y="11130"/>
                  </a:cubicBezTo>
                  <a:cubicBezTo>
                    <a:pt x="3238" y="11987"/>
                    <a:pt x="0" y="11987"/>
                    <a:pt x="0" y="1227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6" name="Freeform: Shape 685">
              <a:extLst>
                <a:ext uri="{FF2B5EF4-FFF2-40B4-BE49-F238E27FC236}">
                  <a16:creationId xmlns:a16="http://schemas.microsoft.com/office/drawing/2014/main" id="{16E37C7A-7A74-AEE0-8FDA-E23798678425}"/>
                </a:ext>
              </a:extLst>
            </p:cNvPr>
            <p:cNvSpPr/>
            <p:nvPr/>
          </p:nvSpPr>
          <p:spPr>
            <a:xfrm>
              <a:off x="11931117" y="7612825"/>
              <a:ext cx="12852" cy="16859"/>
            </a:xfrm>
            <a:custGeom>
              <a:avLst/>
              <a:gdLst>
                <a:gd name="connsiteX0" fmla="*/ 11701 w 12852"/>
                <a:gd name="connsiteY0" fmla="*/ 16859 h 16859"/>
                <a:gd name="connsiteX1" fmla="*/ 12653 w 12852"/>
                <a:gd name="connsiteY1" fmla="*/ 10763 h 16859"/>
                <a:gd name="connsiteX2" fmla="*/ 10081 w 12852"/>
                <a:gd name="connsiteY2" fmla="*/ 4381 h 16859"/>
                <a:gd name="connsiteX3" fmla="*/ 2747 w 12852"/>
                <a:gd name="connsiteY3" fmla="*/ 0 h 16859"/>
                <a:gd name="connsiteX4" fmla="*/ 71 w 12852"/>
                <a:gd name="connsiteY4" fmla="*/ 4038 h 16859"/>
                <a:gd name="connsiteX5" fmla="*/ 80 w 12852"/>
                <a:gd name="connsiteY5" fmla="*/ 4096 h 16859"/>
                <a:gd name="connsiteX6" fmla="*/ 1604 w 12852"/>
                <a:gd name="connsiteY6" fmla="*/ 8001 h 16859"/>
                <a:gd name="connsiteX7" fmla="*/ 5890 w 12852"/>
                <a:gd name="connsiteY7" fmla="*/ 13240 h 16859"/>
                <a:gd name="connsiteX8" fmla="*/ 10939 w 12852"/>
                <a:gd name="connsiteY8" fmla="*/ 16764 h 16859"/>
                <a:gd name="connsiteX9" fmla="*/ 6748 w 12852"/>
                <a:gd name="connsiteY9" fmla="*/ 12478 h 16859"/>
                <a:gd name="connsiteX10" fmla="*/ 2938 w 12852"/>
                <a:gd name="connsiteY10" fmla="*/ 7239 h 16859"/>
                <a:gd name="connsiteX11" fmla="*/ 2938 w 12852"/>
                <a:gd name="connsiteY11" fmla="*/ 1619 h 16859"/>
                <a:gd name="connsiteX12" fmla="*/ 8748 w 12852"/>
                <a:gd name="connsiteY12" fmla="*/ 5239 h 16859"/>
                <a:gd name="connsiteX13" fmla="*/ 11415 w 12852"/>
                <a:gd name="connsiteY13" fmla="*/ 10954 h 16859"/>
                <a:gd name="connsiteX14" fmla="*/ 11701 w 12852"/>
                <a:gd name="connsiteY14" fmla="*/ 16859 h 1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52" h="16859">
                  <a:moveTo>
                    <a:pt x="11701" y="16859"/>
                  </a:moveTo>
                  <a:cubicBezTo>
                    <a:pt x="12777" y="15021"/>
                    <a:pt x="13110" y="12840"/>
                    <a:pt x="12653" y="10763"/>
                  </a:cubicBezTo>
                  <a:cubicBezTo>
                    <a:pt x="12291" y="8468"/>
                    <a:pt x="11415" y="6287"/>
                    <a:pt x="10081" y="4381"/>
                  </a:cubicBezTo>
                  <a:cubicBezTo>
                    <a:pt x="8548" y="1762"/>
                    <a:pt x="5786" y="105"/>
                    <a:pt x="2747" y="0"/>
                  </a:cubicBezTo>
                  <a:cubicBezTo>
                    <a:pt x="890" y="381"/>
                    <a:pt x="-310" y="2191"/>
                    <a:pt x="71" y="4038"/>
                  </a:cubicBezTo>
                  <a:cubicBezTo>
                    <a:pt x="71" y="4058"/>
                    <a:pt x="80" y="4076"/>
                    <a:pt x="80" y="4096"/>
                  </a:cubicBezTo>
                  <a:cubicBezTo>
                    <a:pt x="290" y="5496"/>
                    <a:pt x="814" y="6829"/>
                    <a:pt x="1604" y="8001"/>
                  </a:cubicBezTo>
                  <a:cubicBezTo>
                    <a:pt x="2766" y="9953"/>
                    <a:pt x="4204" y="11716"/>
                    <a:pt x="5890" y="13240"/>
                  </a:cubicBezTo>
                  <a:cubicBezTo>
                    <a:pt x="7252" y="14821"/>
                    <a:pt x="8986" y="16030"/>
                    <a:pt x="10939" y="16764"/>
                  </a:cubicBezTo>
                  <a:cubicBezTo>
                    <a:pt x="10939" y="16764"/>
                    <a:pt x="9224" y="15240"/>
                    <a:pt x="6748" y="12478"/>
                  </a:cubicBezTo>
                  <a:cubicBezTo>
                    <a:pt x="5319" y="10849"/>
                    <a:pt x="4042" y="9096"/>
                    <a:pt x="2938" y="7239"/>
                  </a:cubicBezTo>
                  <a:cubicBezTo>
                    <a:pt x="1699" y="5429"/>
                    <a:pt x="842" y="2096"/>
                    <a:pt x="2938" y="1619"/>
                  </a:cubicBezTo>
                  <a:cubicBezTo>
                    <a:pt x="5033" y="1143"/>
                    <a:pt x="7414" y="3524"/>
                    <a:pt x="8748" y="5239"/>
                  </a:cubicBezTo>
                  <a:cubicBezTo>
                    <a:pt x="10024" y="6934"/>
                    <a:pt x="10929" y="8887"/>
                    <a:pt x="11415" y="10954"/>
                  </a:cubicBezTo>
                  <a:cubicBezTo>
                    <a:pt x="11682" y="12906"/>
                    <a:pt x="11777" y="14887"/>
                    <a:pt x="11701" y="1685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7" name="Freeform: Shape 686">
              <a:extLst>
                <a:ext uri="{FF2B5EF4-FFF2-40B4-BE49-F238E27FC236}">
                  <a16:creationId xmlns:a16="http://schemas.microsoft.com/office/drawing/2014/main" id="{E41E8CBA-92C7-3F21-17B9-0F753E58C2F5}"/>
                </a:ext>
              </a:extLst>
            </p:cNvPr>
            <p:cNvSpPr/>
            <p:nvPr/>
          </p:nvSpPr>
          <p:spPr>
            <a:xfrm>
              <a:off x="11794418" y="7621095"/>
              <a:ext cx="49291" cy="38878"/>
            </a:xfrm>
            <a:custGeom>
              <a:avLst/>
              <a:gdLst>
                <a:gd name="connsiteX0" fmla="*/ 0 w 49291"/>
                <a:gd name="connsiteY0" fmla="*/ 1350 h 38878"/>
                <a:gd name="connsiteX1" fmla="*/ 10097 w 49291"/>
                <a:gd name="connsiteY1" fmla="*/ 1350 h 38878"/>
                <a:gd name="connsiteX2" fmla="*/ 46387 w 49291"/>
                <a:gd name="connsiteY2" fmla="*/ 29354 h 38878"/>
                <a:gd name="connsiteX3" fmla="*/ 49149 w 49291"/>
                <a:gd name="connsiteY3" fmla="*/ 38879 h 38878"/>
                <a:gd name="connsiteX4" fmla="*/ 49149 w 49291"/>
                <a:gd name="connsiteY4" fmla="*/ 36117 h 38878"/>
                <a:gd name="connsiteX5" fmla="*/ 47530 w 49291"/>
                <a:gd name="connsiteY5" fmla="*/ 28782 h 38878"/>
                <a:gd name="connsiteX6" fmla="*/ 10192 w 49291"/>
                <a:gd name="connsiteY6" fmla="*/ 207 h 38878"/>
                <a:gd name="connsiteX7" fmla="*/ 2667 w 49291"/>
                <a:gd name="connsiteY7" fmla="*/ 207 h 38878"/>
                <a:gd name="connsiteX8" fmla="*/ 0 w 49291"/>
                <a:gd name="connsiteY8" fmla="*/ 1350 h 3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291" h="38878">
                  <a:moveTo>
                    <a:pt x="0" y="1350"/>
                  </a:moveTo>
                  <a:cubicBezTo>
                    <a:pt x="0" y="1350"/>
                    <a:pt x="3905" y="1350"/>
                    <a:pt x="10097" y="1350"/>
                  </a:cubicBezTo>
                  <a:cubicBezTo>
                    <a:pt x="26575" y="2912"/>
                    <a:pt x="40700" y="13809"/>
                    <a:pt x="46387" y="29354"/>
                  </a:cubicBezTo>
                  <a:cubicBezTo>
                    <a:pt x="48578" y="35164"/>
                    <a:pt x="48863" y="38879"/>
                    <a:pt x="49149" y="38879"/>
                  </a:cubicBezTo>
                  <a:cubicBezTo>
                    <a:pt x="49340" y="37964"/>
                    <a:pt x="49340" y="37031"/>
                    <a:pt x="49149" y="36117"/>
                  </a:cubicBezTo>
                  <a:cubicBezTo>
                    <a:pt x="48835" y="33630"/>
                    <a:pt x="48292" y="31173"/>
                    <a:pt x="47530" y="28782"/>
                  </a:cubicBezTo>
                  <a:cubicBezTo>
                    <a:pt x="42129" y="12494"/>
                    <a:pt x="27318" y="1169"/>
                    <a:pt x="10192" y="207"/>
                  </a:cubicBezTo>
                  <a:cubicBezTo>
                    <a:pt x="7687" y="-69"/>
                    <a:pt x="5172" y="-69"/>
                    <a:pt x="2667" y="207"/>
                  </a:cubicBezTo>
                  <a:cubicBezTo>
                    <a:pt x="1715" y="407"/>
                    <a:pt x="800" y="798"/>
                    <a:pt x="0" y="135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8" name="Freeform: Shape 687">
              <a:extLst>
                <a:ext uri="{FF2B5EF4-FFF2-40B4-BE49-F238E27FC236}">
                  <a16:creationId xmlns:a16="http://schemas.microsoft.com/office/drawing/2014/main" id="{70CFB3E0-E5D5-1EC7-0F5D-813CB5D31717}"/>
                </a:ext>
              </a:extLst>
            </p:cNvPr>
            <p:cNvSpPr/>
            <p:nvPr/>
          </p:nvSpPr>
          <p:spPr>
            <a:xfrm>
              <a:off x="11806844" y="7565295"/>
              <a:ext cx="1925" cy="56673"/>
            </a:xfrm>
            <a:custGeom>
              <a:avLst/>
              <a:gdLst>
                <a:gd name="connsiteX0" fmla="*/ 909 w 1925"/>
                <a:gd name="connsiteY0" fmla="*/ 0 h 56673"/>
                <a:gd name="connsiteX1" fmla="*/ 147 w 1925"/>
                <a:gd name="connsiteY1" fmla="*/ 28099 h 56673"/>
                <a:gd name="connsiteX2" fmla="*/ 1004 w 1925"/>
                <a:gd name="connsiteY2" fmla="*/ 56674 h 56673"/>
                <a:gd name="connsiteX3" fmla="*/ 1766 w 1925"/>
                <a:gd name="connsiteY3" fmla="*/ 28099 h 56673"/>
                <a:gd name="connsiteX4" fmla="*/ 909 w 1925"/>
                <a:gd name="connsiteY4" fmla="*/ 0 h 56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5" h="56673">
                  <a:moveTo>
                    <a:pt x="909" y="0"/>
                  </a:moveTo>
                  <a:cubicBezTo>
                    <a:pt x="61" y="9344"/>
                    <a:pt x="-196" y="18726"/>
                    <a:pt x="147" y="28099"/>
                  </a:cubicBezTo>
                  <a:cubicBezTo>
                    <a:pt x="-158" y="37633"/>
                    <a:pt x="128" y="47177"/>
                    <a:pt x="1004" y="56674"/>
                  </a:cubicBezTo>
                  <a:cubicBezTo>
                    <a:pt x="1871" y="47177"/>
                    <a:pt x="2128" y="37633"/>
                    <a:pt x="1766" y="28099"/>
                  </a:cubicBezTo>
                  <a:cubicBezTo>
                    <a:pt x="1995" y="18726"/>
                    <a:pt x="1709" y="9344"/>
                    <a:pt x="909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9" name="Freeform: Shape 688">
              <a:extLst>
                <a:ext uri="{FF2B5EF4-FFF2-40B4-BE49-F238E27FC236}">
                  <a16:creationId xmlns:a16="http://schemas.microsoft.com/office/drawing/2014/main" id="{CB9A2A24-675D-81DF-CA09-B05F1B4914B4}"/>
                </a:ext>
              </a:extLst>
            </p:cNvPr>
            <p:cNvSpPr/>
            <p:nvPr/>
          </p:nvSpPr>
          <p:spPr>
            <a:xfrm>
              <a:off x="11860807" y="7647189"/>
              <a:ext cx="40100" cy="2190"/>
            </a:xfrm>
            <a:custGeom>
              <a:avLst/>
              <a:gdLst>
                <a:gd name="connsiteX0" fmla="*/ 0 w 40100"/>
                <a:gd name="connsiteY0" fmla="*/ 498 h 2190"/>
                <a:gd name="connsiteX1" fmla="*/ 20098 w 40100"/>
                <a:gd name="connsiteY1" fmla="*/ 2117 h 2190"/>
                <a:gd name="connsiteX2" fmla="*/ 40100 w 40100"/>
                <a:gd name="connsiteY2" fmla="*/ 212 h 2190"/>
                <a:gd name="connsiteX3" fmla="*/ 20098 w 40100"/>
                <a:gd name="connsiteY3" fmla="*/ 212 h 2190"/>
                <a:gd name="connsiteX4" fmla="*/ 0 w 40100"/>
                <a:gd name="connsiteY4" fmla="*/ 498 h 2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00" h="2190">
                  <a:moveTo>
                    <a:pt x="0" y="498"/>
                  </a:moveTo>
                  <a:cubicBezTo>
                    <a:pt x="6610" y="1859"/>
                    <a:pt x="13354" y="2402"/>
                    <a:pt x="20098" y="2117"/>
                  </a:cubicBezTo>
                  <a:cubicBezTo>
                    <a:pt x="26822" y="2402"/>
                    <a:pt x="33547" y="1764"/>
                    <a:pt x="40100" y="212"/>
                  </a:cubicBezTo>
                  <a:cubicBezTo>
                    <a:pt x="40100" y="-265"/>
                    <a:pt x="30575" y="212"/>
                    <a:pt x="20098" y="212"/>
                  </a:cubicBezTo>
                  <a:cubicBezTo>
                    <a:pt x="9620" y="212"/>
                    <a:pt x="95" y="21"/>
                    <a:pt x="0" y="49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0" name="Freeform: Shape 689">
              <a:extLst>
                <a:ext uri="{FF2B5EF4-FFF2-40B4-BE49-F238E27FC236}">
                  <a16:creationId xmlns:a16="http://schemas.microsoft.com/office/drawing/2014/main" id="{F827BC3F-4210-68AA-1DAF-034E4ED577DB}"/>
                </a:ext>
              </a:extLst>
            </p:cNvPr>
            <p:cNvSpPr/>
            <p:nvPr/>
          </p:nvSpPr>
          <p:spPr>
            <a:xfrm>
              <a:off x="11834042" y="7647930"/>
              <a:ext cx="3993" cy="7853"/>
            </a:xfrm>
            <a:custGeom>
              <a:avLst/>
              <a:gdLst>
                <a:gd name="connsiteX0" fmla="*/ 0 w 3993"/>
                <a:gd name="connsiteY0" fmla="*/ 43 h 7853"/>
                <a:gd name="connsiteX1" fmla="*/ 1619 w 3993"/>
                <a:gd name="connsiteY1" fmla="*/ 4043 h 7853"/>
                <a:gd name="connsiteX2" fmla="*/ 3620 w 3993"/>
                <a:gd name="connsiteY2" fmla="*/ 7853 h 7853"/>
                <a:gd name="connsiteX3" fmla="*/ 3143 w 3993"/>
                <a:gd name="connsiteY3" fmla="*/ 3282 h 7853"/>
                <a:gd name="connsiteX4" fmla="*/ 0 w 3993"/>
                <a:gd name="connsiteY4" fmla="*/ 43 h 7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3" h="7853">
                  <a:moveTo>
                    <a:pt x="0" y="43"/>
                  </a:moveTo>
                  <a:cubicBezTo>
                    <a:pt x="0" y="43"/>
                    <a:pt x="762" y="1948"/>
                    <a:pt x="1619" y="4043"/>
                  </a:cubicBezTo>
                  <a:cubicBezTo>
                    <a:pt x="2477" y="6139"/>
                    <a:pt x="3143" y="7853"/>
                    <a:pt x="3620" y="7853"/>
                  </a:cubicBezTo>
                  <a:cubicBezTo>
                    <a:pt x="4096" y="7853"/>
                    <a:pt x="4286" y="5663"/>
                    <a:pt x="3143" y="3282"/>
                  </a:cubicBezTo>
                  <a:cubicBezTo>
                    <a:pt x="2000" y="900"/>
                    <a:pt x="286" y="-243"/>
                    <a:pt x="0" y="4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1" name="Freeform: Shape 690">
              <a:extLst>
                <a:ext uri="{FF2B5EF4-FFF2-40B4-BE49-F238E27FC236}">
                  <a16:creationId xmlns:a16="http://schemas.microsoft.com/office/drawing/2014/main" id="{6B9560DF-9159-7E30-9EB7-DCA87E608F3D}"/>
                </a:ext>
              </a:extLst>
            </p:cNvPr>
            <p:cNvSpPr/>
            <p:nvPr/>
          </p:nvSpPr>
          <p:spPr>
            <a:xfrm>
              <a:off x="11823660" y="7635511"/>
              <a:ext cx="5293" cy="5277"/>
            </a:xfrm>
            <a:custGeom>
              <a:avLst/>
              <a:gdLst>
                <a:gd name="connsiteX0" fmla="*/ 0 w 5293"/>
                <a:gd name="connsiteY0" fmla="*/ 79 h 5277"/>
                <a:gd name="connsiteX1" fmla="*/ 2096 w 5293"/>
                <a:gd name="connsiteY1" fmla="*/ 3223 h 5277"/>
                <a:gd name="connsiteX2" fmla="*/ 5239 w 5293"/>
                <a:gd name="connsiteY2" fmla="*/ 5223 h 5277"/>
                <a:gd name="connsiteX3" fmla="*/ 3238 w 5293"/>
                <a:gd name="connsiteY3" fmla="*/ 2079 h 5277"/>
                <a:gd name="connsiteX4" fmla="*/ 0 w 5293"/>
                <a:gd name="connsiteY4" fmla="*/ 79 h 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3" h="5277">
                  <a:moveTo>
                    <a:pt x="0" y="79"/>
                  </a:moveTo>
                  <a:cubicBezTo>
                    <a:pt x="0" y="79"/>
                    <a:pt x="571" y="1794"/>
                    <a:pt x="2096" y="3223"/>
                  </a:cubicBezTo>
                  <a:cubicBezTo>
                    <a:pt x="3620" y="4651"/>
                    <a:pt x="4953" y="5508"/>
                    <a:pt x="5239" y="5223"/>
                  </a:cubicBezTo>
                  <a:cubicBezTo>
                    <a:pt x="5525" y="4937"/>
                    <a:pt x="4667" y="3413"/>
                    <a:pt x="3238" y="2079"/>
                  </a:cubicBezTo>
                  <a:cubicBezTo>
                    <a:pt x="1810" y="746"/>
                    <a:pt x="381" y="-302"/>
                    <a:pt x="0" y="79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2" name="Freeform: Shape 691">
              <a:extLst>
                <a:ext uri="{FF2B5EF4-FFF2-40B4-BE49-F238E27FC236}">
                  <a16:creationId xmlns:a16="http://schemas.microsoft.com/office/drawing/2014/main" id="{FC1533CB-307D-246C-EB87-0929AEE71661}"/>
                </a:ext>
              </a:extLst>
            </p:cNvPr>
            <p:cNvSpPr/>
            <p:nvPr/>
          </p:nvSpPr>
          <p:spPr>
            <a:xfrm>
              <a:off x="11809083" y="7628960"/>
              <a:ext cx="7885" cy="3267"/>
            </a:xfrm>
            <a:custGeom>
              <a:avLst/>
              <a:gdLst>
                <a:gd name="connsiteX0" fmla="*/ 3 w 7885"/>
                <a:gd name="connsiteY0" fmla="*/ 724 h 3267"/>
                <a:gd name="connsiteX1" fmla="*/ 4004 w 7885"/>
                <a:gd name="connsiteY1" fmla="*/ 1772 h 3267"/>
                <a:gd name="connsiteX2" fmla="*/ 7814 w 7885"/>
                <a:gd name="connsiteY2" fmla="*/ 3201 h 3267"/>
                <a:gd name="connsiteX3" fmla="*/ 4480 w 7885"/>
                <a:gd name="connsiteY3" fmla="*/ 248 h 3267"/>
                <a:gd name="connsiteX4" fmla="*/ 3 w 7885"/>
                <a:gd name="connsiteY4" fmla="*/ 724 h 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5" h="3267">
                  <a:moveTo>
                    <a:pt x="3" y="724"/>
                  </a:moveTo>
                  <a:cubicBezTo>
                    <a:pt x="3" y="724"/>
                    <a:pt x="2003" y="724"/>
                    <a:pt x="4004" y="1772"/>
                  </a:cubicBezTo>
                  <a:cubicBezTo>
                    <a:pt x="6004" y="2820"/>
                    <a:pt x="7433" y="3486"/>
                    <a:pt x="7814" y="3201"/>
                  </a:cubicBezTo>
                  <a:cubicBezTo>
                    <a:pt x="8195" y="2915"/>
                    <a:pt x="7052" y="1010"/>
                    <a:pt x="4480" y="248"/>
                  </a:cubicBezTo>
                  <a:cubicBezTo>
                    <a:pt x="1908" y="-514"/>
                    <a:pt x="-92" y="724"/>
                    <a:pt x="3" y="724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10DF14AE-3EE2-6A33-8B0B-181A80F9DE53}"/>
                </a:ext>
              </a:extLst>
            </p:cNvPr>
            <p:cNvSpPr/>
            <p:nvPr/>
          </p:nvSpPr>
          <p:spPr>
            <a:xfrm>
              <a:off x="11798799" y="7627171"/>
              <a:ext cx="4122" cy="2168"/>
            </a:xfrm>
            <a:custGeom>
              <a:avLst/>
              <a:gdLst>
                <a:gd name="connsiteX0" fmla="*/ 0 w 4122"/>
                <a:gd name="connsiteY0" fmla="*/ 322 h 2168"/>
                <a:gd name="connsiteX1" fmla="*/ 1714 w 4122"/>
                <a:gd name="connsiteY1" fmla="*/ 1846 h 2168"/>
                <a:gd name="connsiteX2" fmla="*/ 4096 w 4122"/>
                <a:gd name="connsiteY2" fmla="*/ 1846 h 2168"/>
                <a:gd name="connsiteX3" fmla="*/ 2286 w 4122"/>
                <a:gd name="connsiteY3" fmla="*/ 322 h 2168"/>
                <a:gd name="connsiteX4" fmla="*/ 0 w 4122"/>
                <a:gd name="connsiteY4" fmla="*/ 322 h 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2" h="2168">
                  <a:moveTo>
                    <a:pt x="0" y="322"/>
                  </a:moveTo>
                  <a:cubicBezTo>
                    <a:pt x="0" y="322"/>
                    <a:pt x="571" y="1466"/>
                    <a:pt x="1714" y="1846"/>
                  </a:cubicBezTo>
                  <a:cubicBezTo>
                    <a:pt x="2858" y="2227"/>
                    <a:pt x="3905" y="2323"/>
                    <a:pt x="4096" y="1846"/>
                  </a:cubicBezTo>
                  <a:cubicBezTo>
                    <a:pt x="4286" y="1370"/>
                    <a:pt x="3429" y="703"/>
                    <a:pt x="2286" y="322"/>
                  </a:cubicBezTo>
                  <a:cubicBezTo>
                    <a:pt x="1143" y="-58"/>
                    <a:pt x="95" y="-154"/>
                    <a:pt x="0" y="32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347AF58D-AF3C-61C8-DA72-ADDAB7C34128}"/>
                </a:ext>
              </a:extLst>
            </p:cNvPr>
            <p:cNvSpPr/>
            <p:nvPr/>
          </p:nvSpPr>
          <p:spPr>
            <a:xfrm>
              <a:off x="11320454" y="7459473"/>
              <a:ext cx="179236" cy="228334"/>
            </a:xfrm>
            <a:custGeom>
              <a:avLst/>
              <a:gdLst>
                <a:gd name="connsiteX0" fmla="*/ 127635 w 179236"/>
                <a:gd name="connsiteY0" fmla="*/ 144208 h 228334"/>
                <a:gd name="connsiteX1" fmla="*/ 174117 w 179236"/>
                <a:gd name="connsiteY1" fmla="*/ 87725 h 228334"/>
                <a:gd name="connsiteX2" fmla="*/ 68771 w 179236"/>
                <a:gd name="connsiteY2" fmla="*/ 0 h 228334"/>
                <a:gd name="connsiteX3" fmla="*/ 0 w 179236"/>
                <a:gd name="connsiteY3" fmla="*/ 81915 h 228334"/>
                <a:gd name="connsiteX4" fmla="*/ 6096 w 179236"/>
                <a:gd name="connsiteY4" fmla="*/ 87821 h 228334"/>
                <a:gd name="connsiteX5" fmla="*/ 173165 w 179236"/>
                <a:gd name="connsiteY5" fmla="*/ 227362 h 228334"/>
                <a:gd name="connsiteX6" fmla="*/ 127635 w 179236"/>
                <a:gd name="connsiteY6" fmla="*/ 144208 h 22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236" h="228334">
                  <a:moveTo>
                    <a:pt x="127635" y="144208"/>
                  </a:moveTo>
                  <a:lnTo>
                    <a:pt x="174117" y="87725"/>
                  </a:lnTo>
                  <a:lnTo>
                    <a:pt x="68771" y="0"/>
                  </a:lnTo>
                  <a:lnTo>
                    <a:pt x="0" y="81915"/>
                  </a:lnTo>
                  <a:lnTo>
                    <a:pt x="6096" y="87821"/>
                  </a:lnTo>
                  <a:cubicBezTo>
                    <a:pt x="33814" y="113633"/>
                    <a:pt x="148971" y="217075"/>
                    <a:pt x="173165" y="227362"/>
                  </a:cubicBezTo>
                  <a:cubicBezTo>
                    <a:pt x="200311" y="238887"/>
                    <a:pt x="127635" y="144208"/>
                    <a:pt x="127635" y="144208"/>
                  </a:cubicBezTo>
                  <a:close/>
                </a:path>
              </a:pathLst>
            </a:custGeom>
            <a:solidFill>
              <a:srgbClr val="01AF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5" name="Freeform: Shape 694">
              <a:extLst>
                <a:ext uri="{FF2B5EF4-FFF2-40B4-BE49-F238E27FC236}">
                  <a16:creationId xmlns:a16="http://schemas.microsoft.com/office/drawing/2014/main" id="{0D54C160-4CF0-5063-1C5D-D3420329DE49}"/>
                </a:ext>
              </a:extLst>
            </p:cNvPr>
            <p:cNvSpPr/>
            <p:nvPr/>
          </p:nvSpPr>
          <p:spPr>
            <a:xfrm>
              <a:off x="11321502" y="7510812"/>
              <a:ext cx="44392" cy="61722"/>
            </a:xfrm>
            <a:custGeom>
              <a:avLst/>
              <a:gdLst>
                <a:gd name="connsiteX0" fmla="*/ 38100 w 44392"/>
                <a:gd name="connsiteY0" fmla="*/ 61722 h 61722"/>
                <a:gd name="connsiteX1" fmla="*/ 43339 w 44392"/>
                <a:gd name="connsiteY1" fmla="*/ 28099 h 61722"/>
                <a:gd name="connsiteX2" fmla="*/ 25051 w 44392"/>
                <a:gd name="connsiteY2" fmla="*/ 0 h 61722"/>
                <a:gd name="connsiteX3" fmla="*/ 0 w 44392"/>
                <a:gd name="connsiteY3" fmla="*/ 29242 h 61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92" h="61722">
                  <a:moveTo>
                    <a:pt x="38100" y="61722"/>
                  </a:moveTo>
                  <a:cubicBezTo>
                    <a:pt x="43927" y="51540"/>
                    <a:pt x="45792" y="39567"/>
                    <a:pt x="43339" y="28099"/>
                  </a:cubicBezTo>
                  <a:cubicBezTo>
                    <a:pt x="41003" y="16764"/>
                    <a:pt x="34471" y="6725"/>
                    <a:pt x="25051" y="0"/>
                  </a:cubicBezTo>
                  <a:lnTo>
                    <a:pt x="0" y="2924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6" name="Freeform: Shape 695">
              <a:extLst>
                <a:ext uri="{FF2B5EF4-FFF2-40B4-BE49-F238E27FC236}">
                  <a16:creationId xmlns:a16="http://schemas.microsoft.com/office/drawing/2014/main" id="{678A8DA2-3BFB-5629-30B0-359F45B8CE40}"/>
                </a:ext>
              </a:extLst>
            </p:cNvPr>
            <p:cNvSpPr/>
            <p:nvPr/>
          </p:nvSpPr>
          <p:spPr>
            <a:xfrm>
              <a:off x="11320454" y="7539197"/>
              <a:ext cx="179165" cy="149378"/>
            </a:xfrm>
            <a:custGeom>
              <a:avLst/>
              <a:gdLst>
                <a:gd name="connsiteX0" fmla="*/ 161830 w 179165"/>
                <a:gd name="connsiteY0" fmla="*/ 112300 h 149378"/>
                <a:gd name="connsiteX1" fmla="*/ 177451 w 179165"/>
                <a:gd name="connsiteY1" fmla="*/ 149352 h 149378"/>
                <a:gd name="connsiteX2" fmla="*/ 0 w 179165"/>
                <a:gd name="connsiteY2" fmla="*/ 2191 h 149378"/>
                <a:gd name="connsiteX3" fmla="*/ 2096 w 179165"/>
                <a:gd name="connsiteY3" fmla="*/ 0 h 149378"/>
                <a:gd name="connsiteX4" fmla="*/ 141256 w 179165"/>
                <a:gd name="connsiteY4" fmla="*/ 118110 h 149378"/>
                <a:gd name="connsiteX5" fmla="*/ 161830 w 179165"/>
                <a:gd name="connsiteY5" fmla="*/ 112300 h 14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165" h="149378">
                  <a:moveTo>
                    <a:pt x="161830" y="112300"/>
                  </a:moveTo>
                  <a:cubicBezTo>
                    <a:pt x="161830" y="112300"/>
                    <a:pt x="185642" y="147447"/>
                    <a:pt x="177451" y="149352"/>
                  </a:cubicBezTo>
                  <a:cubicBezTo>
                    <a:pt x="169259" y="151257"/>
                    <a:pt x="48673" y="51054"/>
                    <a:pt x="0" y="2191"/>
                  </a:cubicBezTo>
                  <a:lnTo>
                    <a:pt x="2096" y="0"/>
                  </a:lnTo>
                  <a:lnTo>
                    <a:pt x="141256" y="118110"/>
                  </a:lnTo>
                  <a:cubicBezTo>
                    <a:pt x="141256" y="118110"/>
                    <a:pt x="155448" y="107442"/>
                    <a:pt x="161830" y="1123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7" name="Freeform: Shape 696">
              <a:extLst>
                <a:ext uri="{FF2B5EF4-FFF2-40B4-BE49-F238E27FC236}">
                  <a16:creationId xmlns:a16="http://schemas.microsoft.com/office/drawing/2014/main" id="{17E987FC-BA95-3880-1351-C53D1747BBA7}"/>
                </a:ext>
              </a:extLst>
            </p:cNvPr>
            <p:cNvSpPr/>
            <p:nvPr/>
          </p:nvSpPr>
          <p:spPr>
            <a:xfrm>
              <a:off x="11320930" y="7537768"/>
              <a:ext cx="178498" cy="149066"/>
            </a:xfrm>
            <a:custGeom>
              <a:avLst/>
              <a:gdLst>
                <a:gd name="connsiteX0" fmla="*/ 0 w 178498"/>
                <a:gd name="connsiteY0" fmla="*/ 0 h 149066"/>
                <a:gd name="connsiteX1" fmla="*/ 1619 w 178498"/>
                <a:gd name="connsiteY1" fmla="*/ 1714 h 149066"/>
                <a:gd name="connsiteX2" fmla="*/ 6572 w 178498"/>
                <a:gd name="connsiteY2" fmla="*/ 6382 h 149066"/>
                <a:gd name="connsiteX3" fmla="*/ 25051 w 178498"/>
                <a:gd name="connsiteY3" fmla="*/ 23146 h 149066"/>
                <a:gd name="connsiteX4" fmla="*/ 87249 w 178498"/>
                <a:gd name="connsiteY4" fmla="*/ 76867 h 149066"/>
                <a:gd name="connsiteX5" fmla="*/ 151257 w 178498"/>
                <a:gd name="connsiteY5" fmla="*/ 128588 h 149066"/>
                <a:gd name="connsiteX6" fmla="*/ 171069 w 178498"/>
                <a:gd name="connsiteY6" fmla="*/ 143732 h 149066"/>
                <a:gd name="connsiteX7" fmla="*/ 176498 w 178498"/>
                <a:gd name="connsiteY7" fmla="*/ 147733 h 149066"/>
                <a:gd name="connsiteX8" fmla="*/ 178498 w 178498"/>
                <a:gd name="connsiteY8" fmla="*/ 149066 h 149066"/>
                <a:gd name="connsiteX9" fmla="*/ 176689 w 178498"/>
                <a:gd name="connsiteY9" fmla="*/ 147447 h 149066"/>
                <a:gd name="connsiteX10" fmla="*/ 171450 w 178498"/>
                <a:gd name="connsiteY10" fmla="*/ 143161 h 149066"/>
                <a:gd name="connsiteX11" fmla="*/ 152400 w 178498"/>
                <a:gd name="connsiteY11" fmla="*/ 127635 h 149066"/>
                <a:gd name="connsiteX12" fmla="*/ 88678 w 178498"/>
                <a:gd name="connsiteY12" fmla="*/ 75629 h 149066"/>
                <a:gd name="connsiteX13" fmla="*/ 26194 w 178498"/>
                <a:gd name="connsiteY13" fmla="*/ 22288 h 149066"/>
                <a:gd name="connsiteX14" fmla="*/ 7144 w 178498"/>
                <a:gd name="connsiteY14" fmla="*/ 5905 h 149066"/>
                <a:gd name="connsiteX15" fmla="*/ 2000 w 178498"/>
                <a:gd name="connsiteY15" fmla="*/ 1429 h 14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8498" h="149066">
                  <a:moveTo>
                    <a:pt x="0" y="0"/>
                  </a:moveTo>
                  <a:lnTo>
                    <a:pt x="1619" y="1714"/>
                  </a:lnTo>
                  <a:lnTo>
                    <a:pt x="6572" y="6382"/>
                  </a:lnTo>
                  <a:lnTo>
                    <a:pt x="25051" y="23146"/>
                  </a:lnTo>
                  <a:cubicBezTo>
                    <a:pt x="40672" y="37147"/>
                    <a:pt x="62579" y="56293"/>
                    <a:pt x="87249" y="76867"/>
                  </a:cubicBezTo>
                  <a:cubicBezTo>
                    <a:pt x="111919" y="97441"/>
                    <a:pt x="134874" y="115633"/>
                    <a:pt x="151257" y="128588"/>
                  </a:cubicBezTo>
                  <a:lnTo>
                    <a:pt x="171069" y="143732"/>
                  </a:lnTo>
                  <a:lnTo>
                    <a:pt x="176498" y="147733"/>
                  </a:lnTo>
                  <a:lnTo>
                    <a:pt x="178498" y="149066"/>
                  </a:lnTo>
                  <a:lnTo>
                    <a:pt x="176689" y="147447"/>
                  </a:lnTo>
                  <a:lnTo>
                    <a:pt x="171450" y="143161"/>
                  </a:lnTo>
                  <a:lnTo>
                    <a:pt x="152400" y="127635"/>
                  </a:lnTo>
                  <a:cubicBezTo>
                    <a:pt x="135922" y="114490"/>
                    <a:pt x="113347" y="96203"/>
                    <a:pt x="88678" y="75629"/>
                  </a:cubicBezTo>
                  <a:cubicBezTo>
                    <a:pt x="64008" y="55054"/>
                    <a:pt x="42005" y="36100"/>
                    <a:pt x="26194" y="22288"/>
                  </a:cubicBezTo>
                  <a:lnTo>
                    <a:pt x="7144" y="5905"/>
                  </a:lnTo>
                  <a:lnTo>
                    <a:pt x="2000" y="1429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8" name="Freeform: Shape 697">
              <a:extLst>
                <a:ext uri="{FF2B5EF4-FFF2-40B4-BE49-F238E27FC236}">
                  <a16:creationId xmlns:a16="http://schemas.microsoft.com/office/drawing/2014/main" id="{FEA6BE1F-B901-D48B-5076-3B4B63B90AC4}"/>
                </a:ext>
              </a:extLst>
            </p:cNvPr>
            <p:cNvSpPr/>
            <p:nvPr/>
          </p:nvSpPr>
          <p:spPr>
            <a:xfrm>
              <a:off x="11460281" y="7649658"/>
              <a:ext cx="23812" cy="9267"/>
            </a:xfrm>
            <a:custGeom>
              <a:avLst/>
              <a:gdLst>
                <a:gd name="connsiteX0" fmla="*/ 0 w 23812"/>
                <a:gd name="connsiteY0" fmla="*/ 9268 h 9267"/>
                <a:gd name="connsiteX1" fmla="*/ 11240 w 23812"/>
                <a:gd name="connsiteY1" fmla="*/ 3077 h 9267"/>
                <a:gd name="connsiteX2" fmla="*/ 23813 w 23812"/>
                <a:gd name="connsiteY2" fmla="*/ 1172 h 9267"/>
                <a:gd name="connsiteX3" fmla="*/ 10668 w 23812"/>
                <a:gd name="connsiteY3" fmla="*/ 1172 h 9267"/>
                <a:gd name="connsiteX4" fmla="*/ 0 w 23812"/>
                <a:gd name="connsiteY4" fmla="*/ 9268 h 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" h="9267">
                  <a:moveTo>
                    <a:pt x="0" y="9268"/>
                  </a:moveTo>
                  <a:cubicBezTo>
                    <a:pt x="3467" y="6744"/>
                    <a:pt x="7249" y="4658"/>
                    <a:pt x="11240" y="3077"/>
                  </a:cubicBezTo>
                  <a:cubicBezTo>
                    <a:pt x="15354" y="2029"/>
                    <a:pt x="19574" y="1391"/>
                    <a:pt x="23813" y="1172"/>
                  </a:cubicBezTo>
                  <a:cubicBezTo>
                    <a:pt x="19574" y="-391"/>
                    <a:pt x="14907" y="-391"/>
                    <a:pt x="10668" y="1172"/>
                  </a:cubicBezTo>
                  <a:cubicBezTo>
                    <a:pt x="6248" y="2486"/>
                    <a:pt x="2457" y="5363"/>
                    <a:pt x="0" y="9268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9" name="Freeform: Shape 698">
              <a:extLst>
                <a:ext uri="{FF2B5EF4-FFF2-40B4-BE49-F238E27FC236}">
                  <a16:creationId xmlns:a16="http://schemas.microsoft.com/office/drawing/2014/main" id="{127A656B-557D-97D1-7D59-E11061058279}"/>
                </a:ext>
              </a:extLst>
            </p:cNvPr>
            <p:cNvSpPr/>
            <p:nvPr/>
          </p:nvSpPr>
          <p:spPr>
            <a:xfrm>
              <a:off x="11442374" y="7612929"/>
              <a:ext cx="12867" cy="4459"/>
            </a:xfrm>
            <a:custGeom>
              <a:avLst/>
              <a:gdLst>
                <a:gd name="connsiteX0" fmla="*/ 0 w 12867"/>
                <a:gd name="connsiteY0" fmla="*/ 4277 h 4459"/>
                <a:gd name="connsiteX1" fmla="*/ 6667 w 12867"/>
                <a:gd name="connsiteY1" fmla="*/ 3039 h 4459"/>
                <a:gd name="connsiteX2" fmla="*/ 12859 w 12867"/>
                <a:gd name="connsiteY2" fmla="*/ 182 h 4459"/>
                <a:gd name="connsiteX3" fmla="*/ 6191 w 12867"/>
                <a:gd name="connsiteY3" fmla="*/ 1420 h 4459"/>
                <a:gd name="connsiteX4" fmla="*/ 0 w 12867"/>
                <a:gd name="connsiteY4" fmla="*/ 4277 h 4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67" h="4459">
                  <a:moveTo>
                    <a:pt x="0" y="4277"/>
                  </a:moveTo>
                  <a:cubicBezTo>
                    <a:pt x="0" y="4754"/>
                    <a:pt x="3143" y="4277"/>
                    <a:pt x="6667" y="3039"/>
                  </a:cubicBezTo>
                  <a:cubicBezTo>
                    <a:pt x="10192" y="1801"/>
                    <a:pt x="13049" y="658"/>
                    <a:pt x="12859" y="182"/>
                  </a:cubicBezTo>
                  <a:cubicBezTo>
                    <a:pt x="12668" y="-295"/>
                    <a:pt x="9715" y="182"/>
                    <a:pt x="6191" y="1420"/>
                  </a:cubicBezTo>
                  <a:cubicBezTo>
                    <a:pt x="3946" y="1915"/>
                    <a:pt x="1834" y="2887"/>
                    <a:pt x="0" y="427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0" name="Freeform: Shape 699">
              <a:extLst>
                <a:ext uri="{FF2B5EF4-FFF2-40B4-BE49-F238E27FC236}">
                  <a16:creationId xmlns:a16="http://schemas.microsoft.com/office/drawing/2014/main" id="{0AE41F8D-53C6-1799-740C-872313F742E1}"/>
                </a:ext>
              </a:extLst>
            </p:cNvPr>
            <p:cNvSpPr/>
            <p:nvPr/>
          </p:nvSpPr>
          <p:spPr>
            <a:xfrm>
              <a:off x="11437611" y="7604520"/>
              <a:ext cx="11525" cy="1741"/>
            </a:xfrm>
            <a:custGeom>
              <a:avLst/>
              <a:gdLst>
                <a:gd name="connsiteX0" fmla="*/ 0 w 11525"/>
                <a:gd name="connsiteY0" fmla="*/ 1066 h 1741"/>
                <a:gd name="connsiteX1" fmla="*/ 5810 w 11525"/>
                <a:gd name="connsiteY1" fmla="*/ 1733 h 1741"/>
                <a:gd name="connsiteX2" fmla="*/ 11525 w 11525"/>
                <a:gd name="connsiteY2" fmla="*/ 685 h 1741"/>
                <a:gd name="connsiteX3" fmla="*/ 5715 w 11525"/>
                <a:gd name="connsiteY3" fmla="*/ 18 h 1741"/>
                <a:gd name="connsiteX4" fmla="*/ 0 w 11525"/>
                <a:gd name="connsiteY4" fmla="*/ 1066 h 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5" h="1741">
                  <a:moveTo>
                    <a:pt x="0" y="1066"/>
                  </a:moveTo>
                  <a:cubicBezTo>
                    <a:pt x="0" y="1066"/>
                    <a:pt x="2572" y="1828"/>
                    <a:pt x="5810" y="1733"/>
                  </a:cubicBezTo>
                  <a:cubicBezTo>
                    <a:pt x="9049" y="1638"/>
                    <a:pt x="11525" y="1161"/>
                    <a:pt x="11525" y="685"/>
                  </a:cubicBezTo>
                  <a:cubicBezTo>
                    <a:pt x="11525" y="209"/>
                    <a:pt x="8858" y="-77"/>
                    <a:pt x="5715" y="18"/>
                  </a:cubicBezTo>
                  <a:cubicBezTo>
                    <a:pt x="3755" y="-77"/>
                    <a:pt x="1799" y="285"/>
                    <a:pt x="0" y="106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1E38E5AE-DCD3-2377-E6C7-0A4AC1948B6D}"/>
                </a:ext>
              </a:extLst>
            </p:cNvPr>
            <p:cNvSpPr/>
            <p:nvPr/>
          </p:nvSpPr>
          <p:spPr>
            <a:xfrm>
              <a:off x="11440469" y="7591431"/>
              <a:ext cx="10953" cy="9488"/>
            </a:xfrm>
            <a:custGeom>
              <a:avLst/>
              <a:gdLst>
                <a:gd name="connsiteX0" fmla="*/ 0 w 10953"/>
                <a:gd name="connsiteY0" fmla="*/ 153 h 9488"/>
                <a:gd name="connsiteX1" fmla="*/ 4953 w 10953"/>
                <a:gd name="connsiteY1" fmla="*/ 5392 h 9488"/>
                <a:gd name="connsiteX2" fmla="*/ 10954 w 10953"/>
                <a:gd name="connsiteY2" fmla="*/ 9488 h 9488"/>
                <a:gd name="connsiteX3" fmla="*/ 6001 w 10953"/>
                <a:gd name="connsiteY3" fmla="*/ 4154 h 9488"/>
                <a:gd name="connsiteX4" fmla="*/ 0 w 10953"/>
                <a:gd name="connsiteY4" fmla="*/ 153 h 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53" h="9488">
                  <a:moveTo>
                    <a:pt x="0" y="153"/>
                  </a:moveTo>
                  <a:cubicBezTo>
                    <a:pt x="0" y="153"/>
                    <a:pt x="1905" y="2820"/>
                    <a:pt x="4953" y="5392"/>
                  </a:cubicBezTo>
                  <a:cubicBezTo>
                    <a:pt x="6672" y="7126"/>
                    <a:pt x="8710" y="8516"/>
                    <a:pt x="10954" y="9488"/>
                  </a:cubicBezTo>
                  <a:cubicBezTo>
                    <a:pt x="10954" y="9488"/>
                    <a:pt x="9049" y="6726"/>
                    <a:pt x="6001" y="4154"/>
                  </a:cubicBezTo>
                  <a:cubicBezTo>
                    <a:pt x="2953" y="1582"/>
                    <a:pt x="381" y="-608"/>
                    <a:pt x="0" y="15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F7AD4DF2-8C8D-FF99-6C8C-232F43EE64C4}"/>
                </a:ext>
              </a:extLst>
            </p:cNvPr>
            <p:cNvSpPr/>
            <p:nvPr/>
          </p:nvSpPr>
          <p:spPr>
            <a:xfrm>
              <a:off x="11444469" y="7582565"/>
              <a:ext cx="11715" cy="11400"/>
            </a:xfrm>
            <a:custGeom>
              <a:avLst/>
              <a:gdLst>
                <a:gd name="connsiteX0" fmla="*/ 0 w 11715"/>
                <a:gd name="connsiteY0" fmla="*/ 66 h 11400"/>
                <a:gd name="connsiteX1" fmla="*/ 11716 w 11715"/>
                <a:gd name="connsiteY1" fmla="*/ 11401 h 11400"/>
                <a:gd name="connsiteX2" fmla="*/ 5810 w 11715"/>
                <a:gd name="connsiteY2" fmla="*/ 5781 h 11400"/>
                <a:gd name="connsiteX3" fmla="*/ 0 w 11715"/>
                <a:gd name="connsiteY3" fmla="*/ 66 h 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15" h="11400">
                  <a:moveTo>
                    <a:pt x="0" y="66"/>
                  </a:moveTo>
                  <a:cubicBezTo>
                    <a:pt x="2098" y="5352"/>
                    <a:pt x="6365" y="9477"/>
                    <a:pt x="11716" y="11401"/>
                  </a:cubicBezTo>
                  <a:cubicBezTo>
                    <a:pt x="9871" y="9401"/>
                    <a:pt x="7898" y="7524"/>
                    <a:pt x="5810" y="5781"/>
                  </a:cubicBezTo>
                  <a:cubicBezTo>
                    <a:pt x="2667" y="2733"/>
                    <a:pt x="857" y="-505"/>
                    <a:pt x="0" y="6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1ED70C4F-D46F-B1E6-7AED-63FBA74B0CB7}"/>
                </a:ext>
              </a:extLst>
            </p:cNvPr>
            <p:cNvSpPr/>
            <p:nvPr/>
          </p:nvSpPr>
          <p:spPr>
            <a:xfrm>
              <a:off x="11453042" y="7608258"/>
              <a:ext cx="26197" cy="14251"/>
            </a:xfrm>
            <a:custGeom>
              <a:avLst/>
              <a:gdLst>
                <a:gd name="connsiteX0" fmla="*/ 572 w 26197"/>
                <a:gd name="connsiteY0" fmla="*/ 2376 h 14251"/>
                <a:gd name="connsiteX1" fmla="*/ 7334 w 26197"/>
                <a:gd name="connsiteY1" fmla="*/ 7996 h 14251"/>
                <a:gd name="connsiteX2" fmla="*/ 15907 w 26197"/>
                <a:gd name="connsiteY2" fmla="*/ 12377 h 14251"/>
                <a:gd name="connsiteX3" fmla="*/ 21431 w 26197"/>
                <a:gd name="connsiteY3" fmla="*/ 14187 h 14251"/>
                <a:gd name="connsiteX4" fmla="*/ 24860 w 26197"/>
                <a:gd name="connsiteY4" fmla="*/ 13425 h 14251"/>
                <a:gd name="connsiteX5" fmla="*/ 26099 w 26197"/>
                <a:gd name="connsiteY5" fmla="*/ 9901 h 14251"/>
                <a:gd name="connsiteX6" fmla="*/ 7715 w 26197"/>
                <a:gd name="connsiteY6" fmla="*/ 376 h 14251"/>
                <a:gd name="connsiteX7" fmla="*/ 1715 w 26197"/>
                <a:gd name="connsiteY7" fmla="*/ 3043 h 14251"/>
                <a:gd name="connsiteX8" fmla="*/ 0 w 26197"/>
                <a:gd name="connsiteY8" fmla="*/ 4662 h 14251"/>
                <a:gd name="connsiteX9" fmla="*/ 7906 w 26197"/>
                <a:gd name="connsiteY9" fmla="*/ 1519 h 14251"/>
                <a:gd name="connsiteX10" fmla="*/ 16859 w 26197"/>
                <a:gd name="connsiteY10" fmla="*/ 2567 h 14251"/>
                <a:gd name="connsiteX11" fmla="*/ 24479 w 26197"/>
                <a:gd name="connsiteY11" fmla="*/ 9806 h 14251"/>
                <a:gd name="connsiteX12" fmla="*/ 21622 w 26197"/>
                <a:gd name="connsiteY12" fmla="*/ 12187 h 14251"/>
                <a:gd name="connsiteX13" fmla="*/ 16478 w 26197"/>
                <a:gd name="connsiteY13" fmla="*/ 10568 h 14251"/>
                <a:gd name="connsiteX14" fmla="*/ 8001 w 26197"/>
                <a:gd name="connsiteY14" fmla="*/ 6567 h 14251"/>
                <a:gd name="connsiteX15" fmla="*/ 572 w 26197"/>
                <a:gd name="connsiteY15" fmla="*/ 2376 h 1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197" h="14251">
                  <a:moveTo>
                    <a:pt x="572" y="2376"/>
                  </a:moveTo>
                  <a:cubicBezTo>
                    <a:pt x="2457" y="4653"/>
                    <a:pt x="4753" y="6558"/>
                    <a:pt x="7334" y="7996"/>
                  </a:cubicBezTo>
                  <a:cubicBezTo>
                    <a:pt x="10039" y="9739"/>
                    <a:pt x="12906" y="11206"/>
                    <a:pt x="15907" y="12377"/>
                  </a:cubicBezTo>
                  <a:cubicBezTo>
                    <a:pt x="17678" y="13178"/>
                    <a:pt x="19526" y="13787"/>
                    <a:pt x="21431" y="14187"/>
                  </a:cubicBezTo>
                  <a:cubicBezTo>
                    <a:pt x="22631" y="14387"/>
                    <a:pt x="23860" y="14121"/>
                    <a:pt x="24860" y="13425"/>
                  </a:cubicBezTo>
                  <a:cubicBezTo>
                    <a:pt x="25937" y="12597"/>
                    <a:pt x="26422" y="11215"/>
                    <a:pt x="26099" y="9901"/>
                  </a:cubicBezTo>
                  <a:cubicBezTo>
                    <a:pt x="23070" y="2710"/>
                    <a:pt x="15335" y="-1291"/>
                    <a:pt x="7715" y="376"/>
                  </a:cubicBezTo>
                  <a:cubicBezTo>
                    <a:pt x="5544" y="804"/>
                    <a:pt x="3486" y="1719"/>
                    <a:pt x="1715" y="3043"/>
                  </a:cubicBezTo>
                  <a:cubicBezTo>
                    <a:pt x="1048" y="3471"/>
                    <a:pt x="466" y="4024"/>
                    <a:pt x="0" y="4662"/>
                  </a:cubicBezTo>
                  <a:cubicBezTo>
                    <a:pt x="2438" y="3176"/>
                    <a:pt x="5115" y="2119"/>
                    <a:pt x="7906" y="1519"/>
                  </a:cubicBezTo>
                  <a:cubicBezTo>
                    <a:pt x="10925" y="995"/>
                    <a:pt x="14040" y="1357"/>
                    <a:pt x="16859" y="2567"/>
                  </a:cubicBezTo>
                  <a:cubicBezTo>
                    <a:pt x="20250" y="3881"/>
                    <a:pt x="22993" y="6481"/>
                    <a:pt x="24479" y="9806"/>
                  </a:cubicBezTo>
                  <a:cubicBezTo>
                    <a:pt x="24479" y="11520"/>
                    <a:pt x="23431" y="12473"/>
                    <a:pt x="21622" y="12187"/>
                  </a:cubicBezTo>
                  <a:cubicBezTo>
                    <a:pt x="19869" y="11797"/>
                    <a:pt x="18145" y="11254"/>
                    <a:pt x="16478" y="10568"/>
                  </a:cubicBezTo>
                  <a:cubicBezTo>
                    <a:pt x="13545" y="9482"/>
                    <a:pt x="10706" y="8139"/>
                    <a:pt x="8001" y="6567"/>
                  </a:cubicBezTo>
                  <a:cubicBezTo>
                    <a:pt x="3334" y="4757"/>
                    <a:pt x="762" y="2376"/>
                    <a:pt x="572" y="237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A7CED66D-689A-C980-3A1C-391845D884DA}"/>
                </a:ext>
              </a:extLst>
            </p:cNvPr>
            <p:cNvSpPr/>
            <p:nvPr/>
          </p:nvSpPr>
          <p:spPr>
            <a:xfrm>
              <a:off x="11452833" y="7593739"/>
              <a:ext cx="9166" cy="19086"/>
            </a:xfrm>
            <a:custGeom>
              <a:avLst/>
              <a:gdLst>
                <a:gd name="connsiteX0" fmla="*/ 2018 w 9166"/>
                <a:gd name="connsiteY0" fmla="*/ 19086 h 19086"/>
                <a:gd name="connsiteX1" fmla="*/ 6781 w 9166"/>
                <a:gd name="connsiteY1" fmla="*/ 15086 h 19086"/>
                <a:gd name="connsiteX2" fmla="*/ 9067 w 9166"/>
                <a:gd name="connsiteY2" fmla="*/ 8609 h 19086"/>
                <a:gd name="connsiteX3" fmla="*/ 6305 w 9166"/>
                <a:gd name="connsiteY3" fmla="*/ 417 h 19086"/>
                <a:gd name="connsiteX4" fmla="*/ 1542 w 9166"/>
                <a:gd name="connsiteY4" fmla="*/ 1846 h 19086"/>
                <a:gd name="connsiteX5" fmla="*/ 209 w 9166"/>
                <a:gd name="connsiteY5" fmla="*/ 5751 h 19086"/>
                <a:gd name="connsiteX6" fmla="*/ 209 w 9166"/>
                <a:gd name="connsiteY6" fmla="*/ 12514 h 19086"/>
                <a:gd name="connsiteX7" fmla="*/ 1733 w 9166"/>
                <a:gd name="connsiteY7" fmla="*/ 18515 h 19086"/>
                <a:gd name="connsiteX8" fmla="*/ 1733 w 9166"/>
                <a:gd name="connsiteY8" fmla="*/ 12514 h 19086"/>
                <a:gd name="connsiteX9" fmla="*/ 2304 w 9166"/>
                <a:gd name="connsiteY9" fmla="*/ 6037 h 19086"/>
                <a:gd name="connsiteX10" fmla="*/ 6019 w 9166"/>
                <a:gd name="connsiteY10" fmla="*/ 1846 h 19086"/>
                <a:gd name="connsiteX11" fmla="*/ 8114 w 9166"/>
                <a:gd name="connsiteY11" fmla="*/ 8418 h 19086"/>
                <a:gd name="connsiteX12" fmla="*/ 6305 w 9166"/>
                <a:gd name="connsiteY12" fmla="*/ 14419 h 19086"/>
                <a:gd name="connsiteX13" fmla="*/ 2018 w 9166"/>
                <a:gd name="connsiteY13" fmla="*/ 19086 h 1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66" h="19086">
                  <a:moveTo>
                    <a:pt x="2018" y="19086"/>
                  </a:moveTo>
                  <a:cubicBezTo>
                    <a:pt x="2018" y="19086"/>
                    <a:pt x="4495" y="18324"/>
                    <a:pt x="6781" y="15086"/>
                  </a:cubicBezTo>
                  <a:cubicBezTo>
                    <a:pt x="8010" y="13124"/>
                    <a:pt x="8791" y="10914"/>
                    <a:pt x="9067" y="8609"/>
                  </a:cubicBezTo>
                  <a:cubicBezTo>
                    <a:pt x="9505" y="5589"/>
                    <a:pt x="8486" y="2551"/>
                    <a:pt x="6305" y="417"/>
                  </a:cubicBezTo>
                  <a:cubicBezTo>
                    <a:pt x="4590" y="-497"/>
                    <a:pt x="2466" y="141"/>
                    <a:pt x="1542" y="1846"/>
                  </a:cubicBezTo>
                  <a:cubicBezTo>
                    <a:pt x="817" y="3037"/>
                    <a:pt x="362" y="4370"/>
                    <a:pt x="209" y="5751"/>
                  </a:cubicBezTo>
                  <a:cubicBezTo>
                    <a:pt x="-70" y="7999"/>
                    <a:pt x="-70" y="10266"/>
                    <a:pt x="209" y="12514"/>
                  </a:cubicBezTo>
                  <a:cubicBezTo>
                    <a:pt x="209" y="14610"/>
                    <a:pt x="732" y="16676"/>
                    <a:pt x="1733" y="18515"/>
                  </a:cubicBezTo>
                  <a:cubicBezTo>
                    <a:pt x="1733" y="18515"/>
                    <a:pt x="1733" y="16134"/>
                    <a:pt x="1733" y="12514"/>
                  </a:cubicBezTo>
                  <a:cubicBezTo>
                    <a:pt x="1707" y="10342"/>
                    <a:pt x="1898" y="8171"/>
                    <a:pt x="2304" y="6037"/>
                  </a:cubicBezTo>
                  <a:cubicBezTo>
                    <a:pt x="2304" y="3846"/>
                    <a:pt x="4019" y="798"/>
                    <a:pt x="6019" y="1846"/>
                  </a:cubicBezTo>
                  <a:cubicBezTo>
                    <a:pt x="8019" y="2894"/>
                    <a:pt x="8114" y="6228"/>
                    <a:pt x="8114" y="8418"/>
                  </a:cubicBezTo>
                  <a:cubicBezTo>
                    <a:pt x="7943" y="10523"/>
                    <a:pt x="7324" y="12571"/>
                    <a:pt x="6305" y="14419"/>
                  </a:cubicBezTo>
                  <a:cubicBezTo>
                    <a:pt x="5057" y="16124"/>
                    <a:pt x="3619" y="17696"/>
                    <a:pt x="2018" y="1908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877AD5AD-77CE-0EAE-17FC-B90AFBA8C46F}"/>
                </a:ext>
              </a:extLst>
            </p:cNvPr>
            <p:cNvSpPr/>
            <p:nvPr/>
          </p:nvSpPr>
          <p:spPr>
            <a:xfrm>
              <a:off x="11347124" y="7510812"/>
              <a:ext cx="21124" cy="61150"/>
            </a:xfrm>
            <a:custGeom>
              <a:avLst/>
              <a:gdLst>
                <a:gd name="connsiteX0" fmla="*/ 0 w 21124"/>
                <a:gd name="connsiteY0" fmla="*/ 0 h 61150"/>
                <a:gd name="connsiteX1" fmla="*/ 7525 w 21124"/>
                <a:gd name="connsiteY1" fmla="*/ 6668 h 61150"/>
                <a:gd name="connsiteX2" fmla="*/ 18669 w 21124"/>
                <a:gd name="connsiteY2" fmla="*/ 27813 h 61150"/>
                <a:gd name="connsiteX3" fmla="*/ 16764 w 21124"/>
                <a:gd name="connsiteY3" fmla="*/ 51626 h 61150"/>
                <a:gd name="connsiteX4" fmla="*/ 12478 w 21124"/>
                <a:gd name="connsiteY4" fmla="*/ 61151 h 61150"/>
                <a:gd name="connsiteX5" fmla="*/ 14288 w 21124"/>
                <a:gd name="connsiteY5" fmla="*/ 58960 h 61150"/>
                <a:gd name="connsiteX6" fmla="*/ 17812 w 21124"/>
                <a:gd name="connsiteY6" fmla="*/ 52388 h 61150"/>
                <a:gd name="connsiteX7" fmla="*/ 20288 w 21124"/>
                <a:gd name="connsiteY7" fmla="*/ 27813 h 61150"/>
                <a:gd name="connsiteX8" fmla="*/ 8382 w 21124"/>
                <a:gd name="connsiteY8" fmla="*/ 6191 h 61150"/>
                <a:gd name="connsiteX9" fmla="*/ 2476 w 21124"/>
                <a:gd name="connsiteY9" fmla="*/ 1524 h 61150"/>
                <a:gd name="connsiteX10" fmla="*/ 0 w 21124"/>
                <a:gd name="connsiteY10" fmla="*/ 0 h 6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124" h="61150">
                  <a:moveTo>
                    <a:pt x="0" y="0"/>
                  </a:moveTo>
                  <a:cubicBezTo>
                    <a:pt x="0" y="0"/>
                    <a:pt x="3238" y="2191"/>
                    <a:pt x="7525" y="6668"/>
                  </a:cubicBezTo>
                  <a:cubicBezTo>
                    <a:pt x="13103" y="12563"/>
                    <a:pt x="16957" y="19879"/>
                    <a:pt x="18669" y="27813"/>
                  </a:cubicBezTo>
                  <a:cubicBezTo>
                    <a:pt x="20247" y="35776"/>
                    <a:pt x="19587" y="44015"/>
                    <a:pt x="16764" y="51626"/>
                  </a:cubicBezTo>
                  <a:cubicBezTo>
                    <a:pt x="14573" y="57531"/>
                    <a:pt x="12192" y="60674"/>
                    <a:pt x="12478" y="61151"/>
                  </a:cubicBezTo>
                  <a:cubicBezTo>
                    <a:pt x="13194" y="60522"/>
                    <a:pt x="13805" y="59779"/>
                    <a:pt x="14288" y="58960"/>
                  </a:cubicBezTo>
                  <a:cubicBezTo>
                    <a:pt x="15707" y="56912"/>
                    <a:pt x="16890" y="54702"/>
                    <a:pt x="17812" y="52388"/>
                  </a:cubicBezTo>
                  <a:cubicBezTo>
                    <a:pt x="21105" y="44634"/>
                    <a:pt x="21968" y="36062"/>
                    <a:pt x="20288" y="27813"/>
                  </a:cubicBezTo>
                  <a:cubicBezTo>
                    <a:pt x="18569" y="19574"/>
                    <a:pt x="14422" y="12049"/>
                    <a:pt x="8382" y="6191"/>
                  </a:cubicBezTo>
                  <a:cubicBezTo>
                    <a:pt x="6582" y="4429"/>
                    <a:pt x="4602" y="2867"/>
                    <a:pt x="2476" y="1524"/>
                  </a:cubicBezTo>
                  <a:cubicBezTo>
                    <a:pt x="1756" y="867"/>
                    <a:pt x="915" y="343"/>
                    <a:pt x="0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91F7E723-3362-F6D9-CA5B-5922BFD67D5E}"/>
                </a:ext>
              </a:extLst>
            </p:cNvPr>
            <p:cNvSpPr/>
            <p:nvPr/>
          </p:nvSpPr>
          <p:spPr>
            <a:xfrm>
              <a:off x="11357792" y="7476046"/>
              <a:ext cx="36766" cy="42767"/>
            </a:xfrm>
            <a:custGeom>
              <a:avLst/>
              <a:gdLst>
                <a:gd name="connsiteX0" fmla="*/ 36767 w 36766"/>
                <a:gd name="connsiteY0" fmla="*/ 0 h 42767"/>
                <a:gd name="connsiteX1" fmla="*/ 17717 w 36766"/>
                <a:gd name="connsiteY1" fmla="*/ 20860 h 42767"/>
                <a:gd name="connsiteX2" fmla="*/ 0 w 36766"/>
                <a:gd name="connsiteY2" fmla="*/ 42767 h 42767"/>
                <a:gd name="connsiteX3" fmla="*/ 19050 w 36766"/>
                <a:gd name="connsiteY3" fmla="*/ 22003 h 42767"/>
                <a:gd name="connsiteX4" fmla="*/ 36767 w 36766"/>
                <a:gd name="connsiteY4" fmla="*/ 0 h 4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66" h="42767">
                  <a:moveTo>
                    <a:pt x="36767" y="0"/>
                  </a:moveTo>
                  <a:cubicBezTo>
                    <a:pt x="30000" y="6563"/>
                    <a:pt x="23639" y="13526"/>
                    <a:pt x="17717" y="20860"/>
                  </a:cubicBezTo>
                  <a:cubicBezTo>
                    <a:pt x="11429" y="27842"/>
                    <a:pt x="5515" y="35157"/>
                    <a:pt x="0" y="42767"/>
                  </a:cubicBezTo>
                  <a:cubicBezTo>
                    <a:pt x="6809" y="36281"/>
                    <a:pt x="13173" y="29346"/>
                    <a:pt x="19050" y="22003"/>
                  </a:cubicBezTo>
                  <a:cubicBezTo>
                    <a:pt x="25327" y="14973"/>
                    <a:pt x="31240" y="7629"/>
                    <a:pt x="3676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53D33D2B-121D-B724-B37D-31808738A718}"/>
                </a:ext>
              </a:extLst>
            </p:cNvPr>
            <p:cNvSpPr/>
            <p:nvPr/>
          </p:nvSpPr>
          <p:spPr>
            <a:xfrm>
              <a:off x="11381033" y="7573155"/>
              <a:ext cx="30575" cy="25954"/>
            </a:xfrm>
            <a:custGeom>
              <a:avLst/>
              <a:gdLst>
                <a:gd name="connsiteX0" fmla="*/ 0 w 30575"/>
                <a:gd name="connsiteY0" fmla="*/ 47 h 25954"/>
                <a:gd name="connsiteX1" fmla="*/ 14097 w 30575"/>
                <a:gd name="connsiteY1" fmla="*/ 14334 h 25954"/>
                <a:gd name="connsiteX2" fmla="*/ 30575 w 30575"/>
                <a:gd name="connsiteY2" fmla="*/ 25955 h 25954"/>
                <a:gd name="connsiteX3" fmla="*/ 15240 w 30575"/>
                <a:gd name="connsiteY3" fmla="*/ 13096 h 25954"/>
                <a:gd name="connsiteX4" fmla="*/ 0 w 30575"/>
                <a:gd name="connsiteY4" fmla="*/ 47 h 25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75" h="25954">
                  <a:moveTo>
                    <a:pt x="0" y="47"/>
                  </a:moveTo>
                  <a:cubicBezTo>
                    <a:pt x="4071" y="5390"/>
                    <a:pt x="8808" y="10191"/>
                    <a:pt x="14097" y="14334"/>
                  </a:cubicBezTo>
                  <a:cubicBezTo>
                    <a:pt x="19042" y="18935"/>
                    <a:pt x="24585" y="22840"/>
                    <a:pt x="30575" y="25955"/>
                  </a:cubicBezTo>
                  <a:cubicBezTo>
                    <a:pt x="30575" y="25955"/>
                    <a:pt x="23622" y="20240"/>
                    <a:pt x="15240" y="13096"/>
                  </a:cubicBezTo>
                  <a:cubicBezTo>
                    <a:pt x="6858" y="5952"/>
                    <a:pt x="381" y="-620"/>
                    <a:pt x="0" y="47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BAFE4E5E-90D6-EC41-215E-815DA46D8DA8}"/>
                </a:ext>
              </a:extLst>
            </p:cNvPr>
            <p:cNvSpPr/>
            <p:nvPr/>
          </p:nvSpPr>
          <p:spPr>
            <a:xfrm>
              <a:off x="11358078" y="7555958"/>
              <a:ext cx="3107" cy="8230"/>
            </a:xfrm>
            <a:custGeom>
              <a:avLst/>
              <a:gdLst>
                <a:gd name="connsiteX0" fmla="*/ 2380 w 3107"/>
                <a:gd name="connsiteY0" fmla="*/ 3 h 8230"/>
                <a:gd name="connsiteX1" fmla="*/ 1142 w 3107"/>
                <a:gd name="connsiteY1" fmla="*/ 4099 h 8230"/>
                <a:gd name="connsiteX2" fmla="*/ 94 w 3107"/>
                <a:gd name="connsiteY2" fmla="*/ 8195 h 8230"/>
                <a:gd name="connsiteX3" fmla="*/ 2761 w 3107"/>
                <a:gd name="connsiteY3" fmla="*/ 4480 h 8230"/>
                <a:gd name="connsiteX4" fmla="*/ 2380 w 3107"/>
                <a:gd name="connsiteY4" fmla="*/ 3 h 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7" h="8230">
                  <a:moveTo>
                    <a:pt x="2380" y="3"/>
                  </a:moveTo>
                  <a:cubicBezTo>
                    <a:pt x="2380" y="3"/>
                    <a:pt x="1714" y="1908"/>
                    <a:pt x="1142" y="4099"/>
                  </a:cubicBezTo>
                  <a:cubicBezTo>
                    <a:pt x="571" y="6290"/>
                    <a:pt x="-287" y="7909"/>
                    <a:pt x="94" y="8195"/>
                  </a:cubicBezTo>
                  <a:cubicBezTo>
                    <a:pt x="475" y="8480"/>
                    <a:pt x="1999" y="7052"/>
                    <a:pt x="2761" y="4480"/>
                  </a:cubicBezTo>
                  <a:cubicBezTo>
                    <a:pt x="3523" y="1908"/>
                    <a:pt x="2857" y="-92"/>
                    <a:pt x="2380" y="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9" name="Freeform: Shape 708">
              <a:extLst>
                <a:ext uri="{FF2B5EF4-FFF2-40B4-BE49-F238E27FC236}">
                  <a16:creationId xmlns:a16="http://schemas.microsoft.com/office/drawing/2014/main" id="{EEBE9011-8846-F5CB-1F18-70197EB7C8A6}"/>
                </a:ext>
              </a:extLst>
            </p:cNvPr>
            <p:cNvSpPr/>
            <p:nvPr/>
          </p:nvSpPr>
          <p:spPr>
            <a:xfrm>
              <a:off x="11360195" y="7539768"/>
              <a:ext cx="1647" cy="7334"/>
            </a:xfrm>
            <a:custGeom>
              <a:avLst/>
              <a:gdLst>
                <a:gd name="connsiteX0" fmla="*/ 549 w 1647"/>
                <a:gd name="connsiteY0" fmla="*/ 0 h 7334"/>
                <a:gd name="connsiteX1" fmla="*/ 73 w 1647"/>
                <a:gd name="connsiteY1" fmla="*/ 3715 h 7334"/>
                <a:gd name="connsiteX2" fmla="*/ 1216 w 1647"/>
                <a:gd name="connsiteY2" fmla="*/ 7334 h 7334"/>
                <a:gd name="connsiteX3" fmla="*/ 1216 w 1647"/>
                <a:gd name="connsiteY3" fmla="*/ 3620 h 7334"/>
                <a:gd name="connsiteX4" fmla="*/ 549 w 1647"/>
                <a:gd name="connsiteY4" fmla="*/ 0 h 7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" h="7334">
                  <a:moveTo>
                    <a:pt x="549" y="0"/>
                  </a:moveTo>
                  <a:cubicBezTo>
                    <a:pt x="73" y="0"/>
                    <a:pt x="-117" y="1714"/>
                    <a:pt x="73" y="3715"/>
                  </a:cubicBezTo>
                  <a:cubicBezTo>
                    <a:pt x="263" y="5715"/>
                    <a:pt x="740" y="7334"/>
                    <a:pt x="1216" y="7334"/>
                  </a:cubicBezTo>
                  <a:cubicBezTo>
                    <a:pt x="1692" y="7334"/>
                    <a:pt x="1883" y="5620"/>
                    <a:pt x="1216" y="3620"/>
                  </a:cubicBezTo>
                  <a:cubicBezTo>
                    <a:pt x="549" y="1619"/>
                    <a:pt x="1025" y="0"/>
                    <a:pt x="549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E48CE625-D26F-E7CA-77C3-728FF1F311E7}"/>
                </a:ext>
              </a:extLst>
            </p:cNvPr>
            <p:cNvSpPr/>
            <p:nvPr/>
          </p:nvSpPr>
          <p:spPr>
            <a:xfrm>
              <a:off x="11353315" y="7525952"/>
              <a:ext cx="4683" cy="7149"/>
            </a:xfrm>
            <a:custGeom>
              <a:avLst/>
              <a:gdLst>
                <a:gd name="connsiteX0" fmla="*/ 0 w 4683"/>
                <a:gd name="connsiteY0" fmla="*/ 101 h 7149"/>
                <a:gd name="connsiteX1" fmla="*/ 2286 w 4683"/>
                <a:gd name="connsiteY1" fmla="*/ 3530 h 7149"/>
                <a:gd name="connsiteX2" fmla="*/ 4286 w 4683"/>
                <a:gd name="connsiteY2" fmla="*/ 7149 h 7149"/>
                <a:gd name="connsiteX3" fmla="*/ 3715 w 4683"/>
                <a:gd name="connsiteY3" fmla="*/ 2673 h 7149"/>
                <a:gd name="connsiteX4" fmla="*/ 0 w 4683"/>
                <a:gd name="connsiteY4" fmla="*/ 101 h 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83" h="7149">
                  <a:moveTo>
                    <a:pt x="0" y="101"/>
                  </a:moveTo>
                  <a:cubicBezTo>
                    <a:pt x="0" y="577"/>
                    <a:pt x="1238" y="1720"/>
                    <a:pt x="2286" y="3530"/>
                  </a:cubicBezTo>
                  <a:cubicBezTo>
                    <a:pt x="3334" y="5340"/>
                    <a:pt x="3810" y="7149"/>
                    <a:pt x="4286" y="7149"/>
                  </a:cubicBezTo>
                  <a:cubicBezTo>
                    <a:pt x="4763" y="7149"/>
                    <a:pt x="5048" y="4959"/>
                    <a:pt x="3715" y="2673"/>
                  </a:cubicBezTo>
                  <a:cubicBezTo>
                    <a:pt x="2381" y="386"/>
                    <a:pt x="191" y="-280"/>
                    <a:pt x="0" y="10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FFCB9705-A606-B80F-0CCA-D76A628FFB99}"/>
                </a:ext>
              </a:extLst>
            </p:cNvPr>
            <p:cNvSpPr/>
            <p:nvPr/>
          </p:nvSpPr>
          <p:spPr>
            <a:xfrm>
              <a:off x="11347124" y="7517352"/>
              <a:ext cx="1979" cy="3970"/>
            </a:xfrm>
            <a:custGeom>
              <a:avLst/>
              <a:gdLst>
                <a:gd name="connsiteX0" fmla="*/ 0 w 1979"/>
                <a:gd name="connsiteY0" fmla="*/ 32 h 3970"/>
                <a:gd name="connsiteX1" fmla="*/ 0 w 1979"/>
                <a:gd name="connsiteY1" fmla="*/ 2414 h 3970"/>
                <a:gd name="connsiteX2" fmla="*/ 1810 w 1979"/>
                <a:gd name="connsiteY2" fmla="*/ 3938 h 3970"/>
                <a:gd name="connsiteX3" fmla="*/ 1810 w 1979"/>
                <a:gd name="connsiteY3" fmla="*/ 1556 h 3970"/>
                <a:gd name="connsiteX4" fmla="*/ 0 w 1979"/>
                <a:gd name="connsiteY4" fmla="*/ 32 h 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9" h="3970">
                  <a:moveTo>
                    <a:pt x="0" y="32"/>
                  </a:moveTo>
                  <a:cubicBezTo>
                    <a:pt x="0" y="32"/>
                    <a:pt x="0" y="1366"/>
                    <a:pt x="0" y="2414"/>
                  </a:cubicBezTo>
                  <a:cubicBezTo>
                    <a:pt x="0" y="3462"/>
                    <a:pt x="1429" y="4128"/>
                    <a:pt x="1810" y="3938"/>
                  </a:cubicBezTo>
                  <a:cubicBezTo>
                    <a:pt x="2191" y="3747"/>
                    <a:pt x="1810" y="2604"/>
                    <a:pt x="1810" y="1556"/>
                  </a:cubicBezTo>
                  <a:cubicBezTo>
                    <a:pt x="1810" y="509"/>
                    <a:pt x="381" y="-158"/>
                    <a:pt x="0" y="32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2" name="Freeform: Shape 711">
              <a:extLst>
                <a:ext uri="{FF2B5EF4-FFF2-40B4-BE49-F238E27FC236}">
                  <a16:creationId xmlns:a16="http://schemas.microsoft.com/office/drawing/2014/main" id="{887982D6-291A-5B69-CC16-E1F67D3245E0}"/>
                </a:ext>
              </a:extLst>
            </p:cNvPr>
            <p:cNvSpPr/>
            <p:nvPr/>
          </p:nvSpPr>
          <p:spPr>
            <a:xfrm>
              <a:off x="11331979" y="6064346"/>
              <a:ext cx="729245" cy="1539716"/>
            </a:xfrm>
            <a:custGeom>
              <a:avLst/>
              <a:gdLst>
                <a:gd name="connsiteX0" fmla="*/ 401193 w 729245"/>
                <a:gd name="connsiteY0" fmla="*/ 8858 h 1539716"/>
                <a:gd name="connsiteX1" fmla="*/ 368522 w 729245"/>
                <a:gd name="connsiteY1" fmla="*/ 240030 h 1539716"/>
                <a:gd name="connsiteX2" fmla="*/ 465011 w 729245"/>
                <a:gd name="connsiteY2" fmla="*/ 300228 h 1539716"/>
                <a:gd name="connsiteX3" fmla="*/ 462153 w 729245"/>
                <a:gd name="connsiteY3" fmla="*/ 828770 h 1539716"/>
                <a:gd name="connsiteX4" fmla="*/ 0 w 729245"/>
                <a:gd name="connsiteY4" fmla="*/ 1400270 h 1539716"/>
                <a:gd name="connsiteX5" fmla="*/ 170498 w 729245"/>
                <a:gd name="connsiteY5" fmla="*/ 1539716 h 1539716"/>
                <a:gd name="connsiteX6" fmla="*/ 715042 w 729245"/>
                <a:gd name="connsiteY6" fmla="*/ 863441 h 1539716"/>
                <a:gd name="connsiteX7" fmla="*/ 686467 w 729245"/>
                <a:gd name="connsiteY7" fmla="*/ 0 h 153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45" h="1539716">
                  <a:moveTo>
                    <a:pt x="401193" y="8858"/>
                  </a:moveTo>
                  <a:cubicBezTo>
                    <a:pt x="401193" y="8858"/>
                    <a:pt x="355568" y="201835"/>
                    <a:pt x="368522" y="240030"/>
                  </a:cubicBezTo>
                  <a:cubicBezTo>
                    <a:pt x="381476" y="278225"/>
                    <a:pt x="465011" y="300228"/>
                    <a:pt x="465011" y="300228"/>
                  </a:cubicBezTo>
                  <a:lnTo>
                    <a:pt x="462153" y="828770"/>
                  </a:lnTo>
                  <a:lnTo>
                    <a:pt x="0" y="1400270"/>
                  </a:lnTo>
                  <a:lnTo>
                    <a:pt x="170498" y="1539716"/>
                  </a:lnTo>
                  <a:cubicBezTo>
                    <a:pt x="170498" y="1539716"/>
                    <a:pt x="670941" y="967359"/>
                    <a:pt x="715042" y="863441"/>
                  </a:cubicBezTo>
                  <a:cubicBezTo>
                    <a:pt x="759143" y="759523"/>
                    <a:pt x="686467" y="0"/>
                    <a:pt x="686467" y="0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3" name="Freeform: Shape 712">
              <a:extLst>
                <a:ext uri="{FF2B5EF4-FFF2-40B4-BE49-F238E27FC236}">
                  <a16:creationId xmlns:a16="http://schemas.microsoft.com/office/drawing/2014/main" id="{68FA3B7A-32DF-440C-DDB2-92023EEFDEDA}"/>
                </a:ext>
              </a:extLst>
            </p:cNvPr>
            <p:cNvSpPr/>
            <p:nvPr/>
          </p:nvSpPr>
          <p:spPr>
            <a:xfrm>
              <a:off x="11583080" y="5994528"/>
              <a:ext cx="408695" cy="1606581"/>
            </a:xfrm>
            <a:custGeom>
              <a:avLst/>
              <a:gdLst>
                <a:gd name="connsiteX0" fmla="*/ 386122 w 408695"/>
                <a:gd name="connsiteY0" fmla="*/ 0 h 1606581"/>
                <a:gd name="connsiteX1" fmla="*/ 408696 w 408695"/>
                <a:gd name="connsiteY1" fmla="*/ 1605153 h 1606581"/>
                <a:gd name="connsiteX2" fmla="*/ 173714 w 408695"/>
                <a:gd name="connsiteY2" fmla="*/ 1606582 h 1606581"/>
                <a:gd name="connsiteX3" fmla="*/ 55699 w 408695"/>
                <a:gd name="connsiteY3" fmla="*/ 298990 h 1606581"/>
                <a:gd name="connsiteX4" fmla="*/ 55699 w 408695"/>
                <a:gd name="connsiteY4" fmla="*/ 298990 h 1606581"/>
                <a:gd name="connsiteX5" fmla="*/ 454 w 408695"/>
                <a:gd name="connsiteY5" fmla="*/ 143447 h 1606581"/>
                <a:gd name="connsiteX6" fmla="*/ 6169 w 408695"/>
                <a:gd name="connsiteY6" fmla="*/ 37814 h 160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695" h="1606581">
                  <a:moveTo>
                    <a:pt x="386122" y="0"/>
                  </a:moveTo>
                  <a:lnTo>
                    <a:pt x="408696" y="1605153"/>
                  </a:lnTo>
                  <a:lnTo>
                    <a:pt x="173714" y="1606582"/>
                  </a:lnTo>
                  <a:lnTo>
                    <a:pt x="55699" y="298990"/>
                  </a:lnTo>
                  <a:lnTo>
                    <a:pt x="55699" y="298990"/>
                  </a:lnTo>
                  <a:cubicBezTo>
                    <a:pt x="30744" y="275177"/>
                    <a:pt x="-4403" y="234410"/>
                    <a:pt x="454" y="143447"/>
                  </a:cubicBezTo>
                  <a:lnTo>
                    <a:pt x="6169" y="37814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1BD88BFA-89D2-FD36-DB31-498711BEA2EA}"/>
                </a:ext>
              </a:extLst>
            </p:cNvPr>
            <p:cNvSpPr/>
            <p:nvPr/>
          </p:nvSpPr>
          <p:spPr>
            <a:xfrm>
              <a:off x="11721552" y="6319330"/>
              <a:ext cx="91058" cy="663140"/>
            </a:xfrm>
            <a:custGeom>
              <a:avLst/>
              <a:gdLst>
                <a:gd name="connsiteX0" fmla="*/ 0 w 91058"/>
                <a:gd name="connsiteY0" fmla="*/ 663130 h 663140"/>
                <a:gd name="connsiteX1" fmla="*/ 1333 w 91058"/>
                <a:gd name="connsiteY1" fmla="*/ 660749 h 663140"/>
                <a:gd name="connsiteX2" fmla="*/ 5810 w 91058"/>
                <a:gd name="connsiteY2" fmla="*/ 654177 h 663140"/>
                <a:gd name="connsiteX3" fmla="*/ 23241 w 91058"/>
                <a:gd name="connsiteY3" fmla="*/ 629507 h 663140"/>
                <a:gd name="connsiteX4" fmla="*/ 87058 w 91058"/>
                <a:gd name="connsiteY4" fmla="*/ 541115 h 663140"/>
                <a:gd name="connsiteX5" fmla="*/ 87058 w 91058"/>
                <a:gd name="connsiteY5" fmla="*/ 542354 h 663140"/>
                <a:gd name="connsiteX6" fmla="*/ 69056 w 91058"/>
                <a:gd name="connsiteY6" fmla="*/ 346234 h 663140"/>
                <a:gd name="connsiteX7" fmla="*/ 49530 w 91058"/>
                <a:gd name="connsiteY7" fmla="*/ 101537 h 663140"/>
                <a:gd name="connsiteX8" fmla="*/ 45339 w 91058"/>
                <a:gd name="connsiteY8" fmla="*/ 27337 h 663140"/>
                <a:gd name="connsiteX9" fmla="*/ 44672 w 91058"/>
                <a:gd name="connsiteY9" fmla="*/ 7049 h 663140"/>
                <a:gd name="connsiteX10" fmla="*/ 44672 w 91058"/>
                <a:gd name="connsiteY10" fmla="*/ 0 h 663140"/>
                <a:gd name="connsiteX11" fmla="*/ 45529 w 91058"/>
                <a:gd name="connsiteY11" fmla="*/ 7049 h 663140"/>
                <a:gd name="connsiteX12" fmla="*/ 47149 w 91058"/>
                <a:gd name="connsiteY12" fmla="*/ 27242 h 663140"/>
                <a:gd name="connsiteX13" fmla="*/ 52959 w 91058"/>
                <a:gd name="connsiteY13" fmla="*/ 101346 h 663140"/>
                <a:gd name="connsiteX14" fmla="*/ 73914 w 91058"/>
                <a:gd name="connsiteY14" fmla="*/ 345758 h 663140"/>
                <a:gd name="connsiteX15" fmla="*/ 91059 w 91058"/>
                <a:gd name="connsiteY15" fmla="*/ 542354 h 663140"/>
                <a:gd name="connsiteX16" fmla="*/ 91059 w 91058"/>
                <a:gd name="connsiteY16" fmla="*/ 543020 h 663140"/>
                <a:gd name="connsiteX17" fmla="*/ 91059 w 91058"/>
                <a:gd name="connsiteY17" fmla="*/ 543592 h 663140"/>
                <a:gd name="connsiteX18" fmla="*/ 25813 w 91058"/>
                <a:gd name="connsiteY18" fmla="*/ 630841 h 663140"/>
                <a:gd name="connsiteX19" fmla="*/ 7429 w 91058"/>
                <a:gd name="connsiteY19" fmla="*/ 654939 h 663140"/>
                <a:gd name="connsiteX20" fmla="*/ 2476 w 91058"/>
                <a:gd name="connsiteY20" fmla="*/ 661130 h 663140"/>
                <a:gd name="connsiteX21" fmla="*/ 0 w 91058"/>
                <a:gd name="connsiteY21" fmla="*/ 663130 h 663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058" h="663140">
                  <a:moveTo>
                    <a:pt x="0" y="663130"/>
                  </a:moveTo>
                  <a:cubicBezTo>
                    <a:pt x="343" y="662283"/>
                    <a:pt x="791" y="661483"/>
                    <a:pt x="1333" y="660749"/>
                  </a:cubicBezTo>
                  <a:cubicBezTo>
                    <a:pt x="2572" y="659035"/>
                    <a:pt x="4000" y="656844"/>
                    <a:pt x="5810" y="654177"/>
                  </a:cubicBezTo>
                  <a:lnTo>
                    <a:pt x="23241" y="629507"/>
                  </a:lnTo>
                  <a:lnTo>
                    <a:pt x="87058" y="541115"/>
                  </a:lnTo>
                  <a:lnTo>
                    <a:pt x="87058" y="542354"/>
                  </a:lnTo>
                  <a:cubicBezTo>
                    <a:pt x="81915" y="486632"/>
                    <a:pt x="75724" y="419100"/>
                    <a:pt x="69056" y="346234"/>
                  </a:cubicBezTo>
                  <a:cubicBezTo>
                    <a:pt x="60484" y="250984"/>
                    <a:pt x="53626" y="164306"/>
                    <a:pt x="49530" y="101537"/>
                  </a:cubicBezTo>
                  <a:cubicBezTo>
                    <a:pt x="47434" y="70199"/>
                    <a:pt x="46101" y="44863"/>
                    <a:pt x="45339" y="27337"/>
                  </a:cubicBezTo>
                  <a:cubicBezTo>
                    <a:pt x="45339" y="18955"/>
                    <a:pt x="44767" y="12192"/>
                    <a:pt x="44672" y="7049"/>
                  </a:cubicBezTo>
                  <a:cubicBezTo>
                    <a:pt x="44377" y="4706"/>
                    <a:pt x="44377" y="2343"/>
                    <a:pt x="44672" y="0"/>
                  </a:cubicBezTo>
                  <a:cubicBezTo>
                    <a:pt x="45130" y="2324"/>
                    <a:pt x="45415" y="4677"/>
                    <a:pt x="45529" y="7049"/>
                  </a:cubicBezTo>
                  <a:cubicBezTo>
                    <a:pt x="45529" y="12097"/>
                    <a:pt x="46482" y="18860"/>
                    <a:pt x="47149" y="27242"/>
                  </a:cubicBezTo>
                  <a:cubicBezTo>
                    <a:pt x="48578" y="45244"/>
                    <a:pt x="50483" y="70390"/>
                    <a:pt x="52959" y="101346"/>
                  </a:cubicBezTo>
                  <a:cubicBezTo>
                    <a:pt x="57912" y="163925"/>
                    <a:pt x="65342" y="250317"/>
                    <a:pt x="73914" y="345758"/>
                  </a:cubicBezTo>
                  <a:cubicBezTo>
                    <a:pt x="80296" y="418910"/>
                    <a:pt x="86773" y="486346"/>
                    <a:pt x="91059" y="542354"/>
                  </a:cubicBezTo>
                  <a:lnTo>
                    <a:pt x="91059" y="543020"/>
                  </a:lnTo>
                  <a:lnTo>
                    <a:pt x="91059" y="543592"/>
                  </a:lnTo>
                  <a:lnTo>
                    <a:pt x="25813" y="630841"/>
                  </a:lnTo>
                  <a:lnTo>
                    <a:pt x="7429" y="654939"/>
                  </a:lnTo>
                  <a:lnTo>
                    <a:pt x="2476" y="661130"/>
                  </a:lnTo>
                  <a:cubicBezTo>
                    <a:pt x="476" y="662654"/>
                    <a:pt x="0" y="663226"/>
                    <a:pt x="0" y="663130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3D483B8E-F1C1-6439-68DC-8B719DB6AF7B}"/>
                </a:ext>
              </a:extLst>
            </p:cNvPr>
            <p:cNvSpPr/>
            <p:nvPr/>
          </p:nvSpPr>
          <p:spPr>
            <a:xfrm>
              <a:off x="11670497" y="6293232"/>
              <a:ext cx="123062" cy="26098"/>
            </a:xfrm>
            <a:custGeom>
              <a:avLst/>
              <a:gdLst>
                <a:gd name="connsiteX0" fmla="*/ 123063 w 123062"/>
                <a:gd name="connsiteY0" fmla="*/ 26098 h 26098"/>
                <a:gd name="connsiteX1" fmla="*/ 60770 w 123062"/>
                <a:gd name="connsiteY1" fmla="*/ 16573 h 26098"/>
                <a:gd name="connsiteX2" fmla="*/ 0 w 123062"/>
                <a:gd name="connsiteY2" fmla="*/ 0 h 26098"/>
                <a:gd name="connsiteX3" fmla="*/ 61817 w 123062"/>
                <a:gd name="connsiteY3" fmla="*/ 11716 h 26098"/>
                <a:gd name="connsiteX4" fmla="*/ 123063 w 123062"/>
                <a:gd name="connsiteY4" fmla="*/ 26098 h 2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062" h="26098">
                  <a:moveTo>
                    <a:pt x="123063" y="26098"/>
                  </a:moveTo>
                  <a:cubicBezTo>
                    <a:pt x="102032" y="24984"/>
                    <a:pt x="81172" y="21793"/>
                    <a:pt x="60770" y="16573"/>
                  </a:cubicBezTo>
                  <a:cubicBezTo>
                    <a:pt x="40015" y="13068"/>
                    <a:pt x="19660" y="7515"/>
                    <a:pt x="0" y="0"/>
                  </a:cubicBezTo>
                  <a:cubicBezTo>
                    <a:pt x="20822" y="2667"/>
                    <a:pt x="41462" y="6582"/>
                    <a:pt x="61817" y="11716"/>
                  </a:cubicBezTo>
                  <a:cubicBezTo>
                    <a:pt x="82487" y="15335"/>
                    <a:pt x="102937" y="20145"/>
                    <a:pt x="123063" y="26098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040894D2-CDCF-8FB0-3B51-D94254989AF2}"/>
                </a:ext>
              </a:extLst>
            </p:cNvPr>
            <p:cNvSpPr/>
            <p:nvPr/>
          </p:nvSpPr>
          <p:spPr>
            <a:xfrm>
              <a:off x="11825755" y="6845704"/>
              <a:ext cx="128778" cy="21980"/>
            </a:xfrm>
            <a:custGeom>
              <a:avLst/>
              <a:gdLst>
                <a:gd name="connsiteX0" fmla="*/ 128778 w 128778"/>
                <a:gd name="connsiteY0" fmla="*/ 21981 h 21980"/>
                <a:gd name="connsiteX1" fmla="*/ 65342 w 128778"/>
                <a:gd name="connsiteY1" fmla="*/ 5407 h 21980"/>
                <a:gd name="connsiteX2" fmla="*/ 0 w 128778"/>
                <a:gd name="connsiteY2" fmla="*/ 11789 h 21980"/>
                <a:gd name="connsiteX3" fmla="*/ 18288 w 128778"/>
                <a:gd name="connsiteY3" fmla="*/ 4645 h 21980"/>
                <a:gd name="connsiteX4" fmla="*/ 65913 w 128778"/>
                <a:gd name="connsiteY4" fmla="*/ 454 h 21980"/>
                <a:gd name="connsiteX5" fmla="*/ 112014 w 128778"/>
                <a:gd name="connsiteY5" fmla="*/ 11980 h 21980"/>
                <a:gd name="connsiteX6" fmla="*/ 128778 w 128778"/>
                <a:gd name="connsiteY6" fmla="*/ 21981 h 21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778" h="21980">
                  <a:moveTo>
                    <a:pt x="128778" y="21981"/>
                  </a:moveTo>
                  <a:cubicBezTo>
                    <a:pt x="108499" y="13570"/>
                    <a:pt x="87144" y="7989"/>
                    <a:pt x="65342" y="5407"/>
                  </a:cubicBezTo>
                  <a:cubicBezTo>
                    <a:pt x="43367" y="4521"/>
                    <a:pt x="21384" y="6674"/>
                    <a:pt x="0" y="11789"/>
                  </a:cubicBezTo>
                  <a:cubicBezTo>
                    <a:pt x="5582" y="8265"/>
                    <a:pt x="11792" y="5836"/>
                    <a:pt x="18288" y="4645"/>
                  </a:cubicBezTo>
                  <a:cubicBezTo>
                    <a:pt x="33814" y="597"/>
                    <a:pt x="49911" y="-822"/>
                    <a:pt x="65913" y="454"/>
                  </a:cubicBezTo>
                  <a:cubicBezTo>
                    <a:pt x="81810" y="1731"/>
                    <a:pt x="97384" y="5626"/>
                    <a:pt x="112014" y="11980"/>
                  </a:cubicBezTo>
                  <a:cubicBezTo>
                    <a:pt x="118158" y="14284"/>
                    <a:pt x="123834" y="17666"/>
                    <a:pt x="128778" y="21981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630F6CFA-F1A2-0C6D-A145-2DB4E85A5838}"/>
                </a:ext>
              </a:extLst>
            </p:cNvPr>
            <p:cNvSpPr/>
            <p:nvPr/>
          </p:nvSpPr>
          <p:spPr>
            <a:xfrm>
              <a:off x="11738113" y="6941783"/>
              <a:ext cx="299395" cy="393584"/>
            </a:xfrm>
            <a:custGeom>
              <a:avLst/>
              <a:gdLst>
                <a:gd name="connsiteX0" fmla="*/ 299383 w 299395"/>
                <a:gd name="connsiteY0" fmla="*/ 6 h 393584"/>
                <a:gd name="connsiteX1" fmla="*/ 151650 w 299395"/>
                <a:gd name="connsiteY1" fmla="*/ 198221 h 393584"/>
                <a:gd name="connsiteX2" fmla="*/ 12 w 299395"/>
                <a:gd name="connsiteY2" fmla="*/ 393579 h 393584"/>
                <a:gd name="connsiteX3" fmla="*/ 147745 w 299395"/>
                <a:gd name="connsiteY3" fmla="*/ 195269 h 393584"/>
                <a:gd name="connsiteX4" fmla="*/ 299383 w 299395"/>
                <a:gd name="connsiteY4" fmla="*/ 6 h 393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395" h="393584">
                  <a:moveTo>
                    <a:pt x="299383" y="6"/>
                  </a:moveTo>
                  <a:cubicBezTo>
                    <a:pt x="300431" y="863"/>
                    <a:pt x="234327" y="89637"/>
                    <a:pt x="151650" y="198221"/>
                  </a:cubicBezTo>
                  <a:cubicBezTo>
                    <a:pt x="68973" y="306806"/>
                    <a:pt x="1060" y="394341"/>
                    <a:pt x="12" y="393579"/>
                  </a:cubicBezTo>
                  <a:cubicBezTo>
                    <a:pt x="-1035" y="392817"/>
                    <a:pt x="65068" y="303949"/>
                    <a:pt x="147745" y="195269"/>
                  </a:cubicBezTo>
                  <a:cubicBezTo>
                    <a:pt x="230422" y="86588"/>
                    <a:pt x="298335" y="-851"/>
                    <a:pt x="299383" y="6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657D6E8A-EBFF-92B0-B0CC-7E6A429E455A}"/>
                </a:ext>
              </a:extLst>
            </p:cNvPr>
            <p:cNvSpPr/>
            <p:nvPr/>
          </p:nvSpPr>
          <p:spPr>
            <a:xfrm>
              <a:off x="11887096" y="6101208"/>
              <a:ext cx="118586" cy="46262"/>
            </a:xfrm>
            <a:custGeom>
              <a:avLst/>
              <a:gdLst>
                <a:gd name="connsiteX0" fmla="*/ 118586 w 118586"/>
                <a:gd name="connsiteY0" fmla="*/ 12478 h 46262"/>
                <a:gd name="connsiteX1" fmla="*/ 105346 w 118586"/>
                <a:gd name="connsiteY1" fmla="*/ 30004 h 46262"/>
                <a:gd name="connsiteX2" fmla="*/ 12735 w 118586"/>
                <a:gd name="connsiteY2" fmla="*/ 23879 h 46262"/>
                <a:gd name="connsiteX3" fmla="*/ 9525 w 118586"/>
                <a:gd name="connsiteY3" fmla="*/ 19907 h 46262"/>
                <a:gd name="connsiteX4" fmla="*/ 0 w 118586"/>
                <a:gd name="connsiteY4" fmla="*/ 0 h 46262"/>
                <a:gd name="connsiteX5" fmla="*/ 12001 w 118586"/>
                <a:gd name="connsiteY5" fmla="*/ 17621 h 46262"/>
                <a:gd name="connsiteX6" fmla="*/ 102965 w 118586"/>
                <a:gd name="connsiteY6" fmla="*/ 27146 h 46262"/>
                <a:gd name="connsiteX7" fmla="*/ 118586 w 118586"/>
                <a:gd name="connsiteY7" fmla="*/ 12478 h 46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586" h="46262">
                  <a:moveTo>
                    <a:pt x="118586" y="12478"/>
                  </a:moveTo>
                  <a:cubicBezTo>
                    <a:pt x="115881" y="19431"/>
                    <a:pt x="111290" y="25498"/>
                    <a:pt x="105346" y="30004"/>
                  </a:cubicBezTo>
                  <a:cubicBezTo>
                    <a:pt x="78086" y="53883"/>
                    <a:pt x="36624" y="51140"/>
                    <a:pt x="12735" y="23879"/>
                  </a:cubicBezTo>
                  <a:cubicBezTo>
                    <a:pt x="11621" y="22593"/>
                    <a:pt x="10544" y="21269"/>
                    <a:pt x="9525" y="19907"/>
                  </a:cubicBezTo>
                  <a:cubicBezTo>
                    <a:pt x="4486" y="14335"/>
                    <a:pt x="1172" y="7420"/>
                    <a:pt x="0" y="0"/>
                  </a:cubicBezTo>
                  <a:cubicBezTo>
                    <a:pt x="3667" y="6096"/>
                    <a:pt x="7677" y="11982"/>
                    <a:pt x="12001" y="17621"/>
                  </a:cubicBezTo>
                  <a:cubicBezTo>
                    <a:pt x="34652" y="45072"/>
                    <a:pt x="75124" y="49311"/>
                    <a:pt x="102965" y="27146"/>
                  </a:cubicBezTo>
                  <a:cubicBezTo>
                    <a:pt x="108423" y="22536"/>
                    <a:pt x="113643" y="17640"/>
                    <a:pt x="118586" y="12478"/>
                  </a:cubicBezTo>
                  <a:close/>
                </a:path>
              </a:pathLst>
            </a:custGeom>
            <a:solidFill>
              <a:srgbClr val="455A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46D7F8E2-0314-4D10-CBE8-618BDE455323}"/>
                </a:ext>
              </a:extLst>
            </p:cNvPr>
            <p:cNvSpPr/>
            <p:nvPr/>
          </p:nvSpPr>
          <p:spPr>
            <a:xfrm>
              <a:off x="11620614" y="5002023"/>
              <a:ext cx="63789" cy="285750"/>
            </a:xfrm>
            <a:custGeom>
              <a:avLst/>
              <a:gdLst>
                <a:gd name="connsiteX0" fmla="*/ 63790 w 63789"/>
                <a:gd name="connsiteY0" fmla="*/ 285750 h 285750"/>
                <a:gd name="connsiteX1" fmla="*/ 52645 w 63789"/>
                <a:gd name="connsiteY1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789" h="285750">
                  <a:moveTo>
                    <a:pt x="63790" y="285750"/>
                  </a:moveTo>
                  <a:cubicBezTo>
                    <a:pt x="-16725" y="209245"/>
                    <a:pt x="-21669" y="82544"/>
                    <a:pt x="52645" y="0"/>
                  </a:cubicBezTo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11A30354-9B63-C9DA-2FB3-3D0236DF68E0}"/>
                </a:ext>
              </a:extLst>
            </p:cNvPr>
            <p:cNvSpPr/>
            <p:nvPr/>
          </p:nvSpPr>
          <p:spPr>
            <a:xfrm>
              <a:off x="11490666" y="5437506"/>
              <a:ext cx="148172" cy="299555"/>
            </a:xfrm>
            <a:custGeom>
              <a:avLst/>
              <a:gdLst>
                <a:gd name="connsiteX0" fmla="*/ 61627 w 148172"/>
                <a:gd name="connsiteY0" fmla="*/ 0 h 299555"/>
                <a:gd name="connsiteX1" fmla="*/ 0 w 148172"/>
                <a:gd name="connsiteY1" fmla="*/ 278416 h 299555"/>
                <a:gd name="connsiteX2" fmla="*/ 148114 w 148172"/>
                <a:gd name="connsiteY2" fmla="*/ 298132 h 299555"/>
                <a:gd name="connsiteX3" fmla="*/ 61627 w 148172"/>
                <a:gd name="connsiteY3" fmla="*/ 0 h 29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72" h="299555">
                  <a:moveTo>
                    <a:pt x="61627" y="0"/>
                  </a:moveTo>
                  <a:cubicBezTo>
                    <a:pt x="61627" y="0"/>
                    <a:pt x="10573" y="57721"/>
                    <a:pt x="0" y="278416"/>
                  </a:cubicBezTo>
                  <a:cubicBezTo>
                    <a:pt x="0" y="278416"/>
                    <a:pt x="145447" y="306038"/>
                    <a:pt x="148114" y="298132"/>
                  </a:cubicBezTo>
                  <a:cubicBezTo>
                    <a:pt x="150781" y="290227"/>
                    <a:pt x="61627" y="0"/>
                    <a:pt x="61627" y="0"/>
                  </a:cubicBezTo>
                  <a:close/>
                </a:path>
              </a:pathLst>
            </a:custGeom>
            <a:solidFill>
              <a:srgbClr val="FF2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A1E5F7B0-51FA-B4AF-1521-644E2469E442}"/>
                </a:ext>
              </a:extLst>
            </p:cNvPr>
            <p:cNvSpPr/>
            <p:nvPr/>
          </p:nvSpPr>
          <p:spPr>
            <a:xfrm>
              <a:off x="11490666" y="5437506"/>
              <a:ext cx="148172" cy="299555"/>
            </a:xfrm>
            <a:custGeom>
              <a:avLst/>
              <a:gdLst>
                <a:gd name="connsiteX0" fmla="*/ 61627 w 148172"/>
                <a:gd name="connsiteY0" fmla="*/ 0 h 299555"/>
                <a:gd name="connsiteX1" fmla="*/ 0 w 148172"/>
                <a:gd name="connsiteY1" fmla="*/ 278416 h 299555"/>
                <a:gd name="connsiteX2" fmla="*/ 148114 w 148172"/>
                <a:gd name="connsiteY2" fmla="*/ 298132 h 299555"/>
                <a:gd name="connsiteX3" fmla="*/ 61627 w 148172"/>
                <a:gd name="connsiteY3" fmla="*/ 0 h 29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72" h="299555">
                  <a:moveTo>
                    <a:pt x="61627" y="0"/>
                  </a:moveTo>
                  <a:cubicBezTo>
                    <a:pt x="61627" y="0"/>
                    <a:pt x="10573" y="57721"/>
                    <a:pt x="0" y="278416"/>
                  </a:cubicBezTo>
                  <a:cubicBezTo>
                    <a:pt x="0" y="278416"/>
                    <a:pt x="145447" y="306038"/>
                    <a:pt x="148114" y="298132"/>
                  </a:cubicBezTo>
                  <a:cubicBezTo>
                    <a:pt x="150781" y="290227"/>
                    <a:pt x="61627" y="0"/>
                    <a:pt x="61627" y="0"/>
                  </a:cubicBezTo>
                  <a:close/>
                </a:path>
              </a:pathLst>
            </a:custGeom>
            <a:solidFill>
              <a:srgbClr val="01AF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492B5DE7-5533-B3D5-44B1-6ADD5197B3F2}"/>
                </a:ext>
              </a:extLst>
            </p:cNvPr>
            <p:cNvSpPr/>
            <p:nvPr/>
          </p:nvSpPr>
          <p:spPr>
            <a:xfrm>
              <a:off x="11536721" y="5329111"/>
              <a:ext cx="656984" cy="751236"/>
            </a:xfrm>
            <a:custGeom>
              <a:avLst/>
              <a:gdLst>
                <a:gd name="connsiteX0" fmla="*/ 39193 w 656984"/>
                <a:gd name="connsiteY0" fmla="*/ 751237 h 751236"/>
                <a:gd name="connsiteX1" fmla="*/ 485820 w 656984"/>
                <a:gd name="connsiteY1" fmla="*/ 751237 h 751236"/>
                <a:gd name="connsiteX2" fmla="*/ 478581 w 656984"/>
                <a:gd name="connsiteY2" fmla="*/ 681419 h 751236"/>
                <a:gd name="connsiteX3" fmla="*/ 427908 w 656984"/>
                <a:gd name="connsiteY3" fmla="*/ 412528 h 751236"/>
                <a:gd name="connsiteX4" fmla="*/ 435909 w 656984"/>
                <a:gd name="connsiteY4" fmla="*/ 395668 h 751236"/>
                <a:gd name="connsiteX5" fmla="*/ 437910 w 656984"/>
                <a:gd name="connsiteY5" fmla="*/ 255175 h 751236"/>
                <a:gd name="connsiteX6" fmla="*/ 437910 w 656984"/>
                <a:gd name="connsiteY6" fmla="*/ 255175 h 751236"/>
                <a:gd name="connsiteX7" fmla="*/ 656985 w 656984"/>
                <a:gd name="connsiteY7" fmla="*/ 180404 h 751236"/>
                <a:gd name="connsiteX8" fmla="*/ 603454 w 656984"/>
                <a:gd name="connsiteY8" fmla="*/ 0 h 751236"/>
                <a:gd name="connsiteX9" fmla="*/ 354185 w 656984"/>
                <a:gd name="connsiteY9" fmla="*/ 35433 h 751236"/>
                <a:gd name="connsiteX10" fmla="*/ 331896 w 656984"/>
                <a:gd name="connsiteY10" fmla="*/ 37243 h 751236"/>
                <a:gd name="connsiteX11" fmla="*/ 173686 w 656984"/>
                <a:gd name="connsiteY11" fmla="*/ 45720 h 751236"/>
                <a:gd name="connsiteX12" fmla="*/ 6046 w 656984"/>
                <a:gd name="connsiteY12" fmla="*/ 127921 h 751236"/>
                <a:gd name="connsiteX13" fmla="*/ 29382 w 656984"/>
                <a:gd name="connsiteY13" fmla="*/ 277939 h 751236"/>
                <a:gd name="connsiteX14" fmla="*/ 86532 w 656984"/>
                <a:gd name="connsiteY14" fmla="*/ 454152 h 751236"/>
                <a:gd name="connsiteX15" fmla="*/ 52814 w 656984"/>
                <a:gd name="connsiteY15" fmla="*/ 643890 h 751236"/>
                <a:gd name="connsiteX16" fmla="*/ 39193 w 656984"/>
                <a:gd name="connsiteY16" fmla="*/ 751237 h 75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56984" h="751236">
                  <a:moveTo>
                    <a:pt x="39193" y="751237"/>
                  </a:moveTo>
                  <a:lnTo>
                    <a:pt x="485820" y="751237"/>
                  </a:lnTo>
                  <a:lnTo>
                    <a:pt x="478581" y="681419"/>
                  </a:lnTo>
                  <a:cubicBezTo>
                    <a:pt x="478581" y="681419"/>
                    <a:pt x="427527" y="416052"/>
                    <a:pt x="427908" y="412528"/>
                  </a:cubicBezTo>
                  <a:lnTo>
                    <a:pt x="435909" y="395668"/>
                  </a:lnTo>
                  <a:cubicBezTo>
                    <a:pt x="457026" y="351368"/>
                    <a:pt x="457760" y="300057"/>
                    <a:pt x="437910" y="255175"/>
                  </a:cubicBezTo>
                  <a:lnTo>
                    <a:pt x="437910" y="255175"/>
                  </a:lnTo>
                  <a:lnTo>
                    <a:pt x="656985" y="180404"/>
                  </a:lnTo>
                  <a:lnTo>
                    <a:pt x="603454" y="0"/>
                  </a:lnTo>
                  <a:cubicBezTo>
                    <a:pt x="504204" y="16669"/>
                    <a:pt x="354185" y="35433"/>
                    <a:pt x="354185" y="35433"/>
                  </a:cubicBezTo>
                  <a:lnTo>
                    <a:pt x="331896" y="37243"/>
                  </a:lnTo>
                  <a:cubicBezTo>
                    <a:pt x="331896" y="37243"/>
                    <a:pt x="177020" y="45339"/>
                    <a:pt x="173686" y="45720"/>
                  </a:cubicBezTo>
                  <a:cubicBezTo>
                    <a:pt x="108916" y="53626"/>
                    <a:pt x="33573" y="58579"/>
                    <a:pt x="6046" y="127921"/>
                  </a:cubicBezTo>
                  <a:cubicBezTo>
                    <a:pt x="-8718" y="164973"/>
                    <a:pt x="5284" y="220599"/>
                    <a:pt x="29382" y="277939"/>
                  </a:cubicBezTo>
                  <a:lnTo>
                    <a:pt x="86532" y="454152"/>
                  </a:lnTo>
                  <a:cubicBezTo>
                    <a:pt x="109392" y="551021"/>
                    <a:pt x="72912" y="546354"/>
                    <a:pt x="52814" y="643890"/>
                  </a:cubicBezTo>
                  <a:cubicBezTo>
                    <a:pt x="49575" y="658558"/>
                    <a:pt x="38907" y="737711"/>
                    <a:pt x="39193" y="751237"/>
                  </a:cubicBezTo>
                  <a:close/>
                </a:path>
              </a:pathLst>
            </a:custGeom>
            <a:solidFill>
              <a:srgbClr val="FF2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3" name="Freeform: Shape 722">
              <a:extLst>
                <a:ext uri="{FF2B5EF4-FFF2-40B4-BE49-F238E27FC236}">
                  <a16:creationId xmlns:a16="http://schemas.microsoft.com/office/drawing/2014/main" id="{D29EF197-9DA6-6B36-E9A9-14C43EEE8699}"/>
                </a:ext>
              </a:extLst>
            </p:cNvPr>
            <p:cNvSpPr/>
            <p:nvPr/>
          </p:nvSpPr>
          <p:spPr>
            <a:xfrm>
              <a:off x="11536721" y="5329110"/>
              <a:ext cx="656984" cy="751236"/>
            </a:xfrm>
            <a:custGeom>
              <a:avLst/>
              <a:gdLst>
                <a:gd name="connsiteX0" fmla="*/ 39193 w 656984"/>
                <a:gd name="connsiteY0" fmla="*/ 751237 h 751236"/>
                <a:gd name="connsiteX1" fmla="*/ 485820 w 656984"/>
                <a:gd name="connsiteY1" fmla="*/ 751237 h 751236"/>
                <a:gd name="connsiteX2" fmla="*/ 478581 w 656984"/>
                <a:gd name="connsiteY2" fmla="*/ 681419 h 751236"/>
                <a:gd name="connsiteX3" fmla="*/ 427908 w 656984"/>
                <a:gd name="connsiteY3" fmla="*/ 412528 h 751236"/>
                <a:gd name="connsiteX4" fmla="*/ 435909 w 656984"/>
                <a:gd name="connsiteY4" fmla="*/ 395668 h 751236"/>
                <a:gd name="connsiteX5" fmla="*/ 437910 w 656984"/>
                <a:gd name="connsiteY5" fmla="*/ 255175 h 751236"/>
                <a:gd name="connsiteX6" fmla="*/ 437910 w 656984"/>
                <a:gd name="connsiteY6" fmla="*/ 255175 h 751236"/>
                <a:gd name="connsiteX7" fmla="*/ 656985 w 656984"/>
                <a:gd name="connsiteY7" fmla="*/ 180404 h 751236"/>
                <a:gd name="connsiteX8" fmla="*/ 603454 w 656984"/>
                <a:gd name="connsiteY8" fmla="*/ 0 h 751236"/>
                <a:gd name="connsiteX9" fmla="*/ 354185 w 656984"/>
                <a:gd name="connsiteY9" fmla="*/ 35433 h 751236"/>
                <a:gd name="connsiteX10" fmla="*/ 331896 w 656984"/>
                <a:gd name="connsiteY10" fmla="*/ 37243 h 751236"/>
                <a:gd name="connsiteX11" fmla="*/ 173686 w 656984"/>
                <a:gd name="connsiteY11" fmla="*/ 45720 h 751236"/>
                <a:gd name="connsiteX12" fmla="*/ 6046 w 656984"/>
                <a:gd name="connsiteY12" fmla="*/ 127921 h 751236"/>
                <a:gd name="connsiteX13" fmla="*/ 29382 w 656984"/>
                <a:gd name="connsiteY13" fmla="*/ 277939 h 751236"/>
                <a:gd name="connsiteX14" fmla="*/ 86532 w 656984"/>
                <a:gd name="connsiteY14" fmla="*/ 454152 h 751236"/>
                <a:gd name="connsiteX15" fmla="*/ 52814 w 656984"/>
                <a:gd name="connsiteY15" fmla="*/ 643890 h 751236"/>
                <a:gd name="connsiteX16" fmla="*/ 39193 w 656984"/>
                <a:gd name="connsiteY16" fmla="*/ 751237 h 751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56984" h="751236">
                  <a:moveTo>
                    <a:pt x="39193" y="751237"/>
                  </a:moveTo>
                  <a:lnTo>
                    <a:pt x="485820" y="751237"/>
                  </a:lnTo>
                  <a:lnTo>
                    <a:pt x="478581" y="681419"/>
                  </a:lnTo>
                  <a:cubicBezTo>
                    <a:pt x="478581" y="681419"/>
                    <a:pt x="427527" y="416052"/>
                    <a:pt x="427908" y="412528"/>
                  </a:cubicBezTo>
                  <a:lnTo>
                    <a:pt x="435909" y="395668"/>
                  </a:lnTo>
                  <a:cubicBezTo>
                    <a:pt x="457026" y="351368"/>
                    <a:pt x="457760" y="300057"/>
                    <a:pt x="437910" y="255175"/>
                  </a:cubicBezTo>
                  <a:lnTo>
                    <a:pt x="437910" y="255175"/>
                  </a:lnTo>
                  <a:lnTo>
                    <a:pt x="656985" y="180404"/>
                  </a:lnTo>
                  <a:lnTo>
                    <a:pt x="603454" y="0"/>
                  </a:lnTo>
                  <a:cubicBezTo>
                    <a:pt x="504204" y="16669"/>
                    <a:pt x="354185" y="35433"/>
                    <a:pt x="354185" y="35433"/>
                  </a:cubicBezTo>
                  <a:lnTo>
                    <a:pt x="331896" y="37243"/>
                  </a:lnTo>
                  <a:cubicBezTo>
                    <a:pt x="331896" y="37243"/>
                    <a:pt x="177020" y="45339"/>
                    <a:pt x="173686" y="45720"/>
                  </a:cubicBezTo>
                  <a:cubicBezTo>
                    <a:pt x="108916" y="53626"/>
                    <a:pt x="33573" y="58579"/>
                    <a:pt x="6046" y="127921"/>
                  </a:cubicBezTo>
                  <a:cubicBezTo>
                    <a:pt x="-8718" y="164973"/>
                    <a:pt x="5284" y="220599"/>
                    <a:pt x="29382" y="277939"/>
                  </a:cubicBezTo>
                  <a:lnTo>
                    <a:pt x="86532" y="454152"/>
                  </a:lnTo>
                  <a:cubicBezTo>
                    <a:pt x="109392" y="551021"/>
                    <a:pt x="72912" y="546354"/>
                    <a:pt x="52814" y="643890"/>
                  </a:cubicBezTo>
                  <a:cubicBezTo>
                    <a:pt x="49575" y="658558"/>
                    <a:pt x="38907" y="737711"/>
                    <a:pt x="39193" y="751237"/>
                  </a:cubicBezTo>
                  <a:close/>
                </a:path>
              </a:pathLst>
            </a:custGeom>
            <a:solidFill>
              <a:srgbClr val="01AF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7F1FDA66-49C6-6B5D-4E37-0D150B2B0FC6}"/>
                </a:ext>
              </a:extLst>
            </p:cNvPr>
            <p:cNvSpPr/>
            <p:nvPr/>
          </p:nvSpPr>
          <p:spPr>
            <a:xfrm>
              <a:off x="11940627" y="5512468"/>
              <a:ext cx="250602" cy="89344"/>
            </a:xfrm>
            <a:custGeom>
              <a:avLst/>
              <a:gdLst>
                <a:gd name="connsiteX0" fmla="*/ 250603 w 250602"/>
                <a:gd name="connsiteY0" fmla="*/ 0 h 89344"/>
                <a:gd name="connsiteX1" fmla="*/ 241078 w 250602"/>
                <a:gd name="connsiteY1" fmla="*/ 4096 h 89344"/>
                <a:gd name="connsiteX2" fmla="*/ 214122 w 250602"/>
                <a:gd name="connsiteY2" fmla="*/ 13621 h 89344"/>
                <a:gd name="connsiteX3" fmla="*/ 124396 w 250602"/>
                <a:gd name="connsiteY3" fmla="*/ 42767 h 89344"/>
                <a:gd name="connsiteX4" fmla="*/ 35814 w 250602"/>
                <a:gd name="connsiteY4" fmla="*/ 74295 h 89344"/>
                <a:gd name="connsiteX5" fmla="*/ 9525 w 250602"/>
                <a:gd name="connsiteY5" fmla="*/ 85534 h 89344"/>
                <a:gd name="connsiteX6" fmla="*/ 0 w 250602"/>
                <a:gd name="connsiteY6" fmla="*/ 89345 h 89344"/>
                <a:gd name="connsiteX7" fmla="*/ 8954 w 250602"/>
                <a:gd name="connsiteY7" fmla="*/ 83725 h 89344"/>
                <a:gd name="connsiteX8" fmla="*/ 34671 w 250602"/>
                <a:gd name="connsiteY8" fmla="*/ 71056 h 89344"/>
                <a:gd name="connsiteX9" fmla="*/ 123158 w 250602"/>
                <a:gd name="connsiteY9" fmla="*/ 38100 h 89344"/>
                <a:gd name="connsiteX10" fmla="*/ 213360 w 250602"/>
                <a:gd name="connsiteY10" fmla="*/ 10287 h 89344"/>
                <a:gd name="connsiteX11" fmla="*/ 240792 w 250602"/>
                <a:gd name="connsiteY11" fmla="*/ 2381 h 89344"/>
                <a:gd name="connsiteX12" fmla="*/ 250603 w 250602"/>
                <a:gd name="connsiteY12" fmla="*/ 0 h 8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0602" h="89344">
                  <a:moveTo>
                    <a:pt x="250603" y="0"/>
                  </a:moveTo>
                  <a:cubicBezTo>
                    <a:pt x="247583" y="1695"/>
                    <a:pt x="244393" y="3077"/>
                    <a:pt x="241078" y="4096"/>
                  </a:cubicBezTo>
                  <a:cubicBezTo>
                    <a:pt x="234791" y="6382"/>
                    <a:pt x="225552" y="9525"/>
                    <a:pt x="214122" y="13621"/>
                  </a:cubicBezTo>
                  <a:cubicBezTo>
                    <a:pt x="191262" y="21336"/>
                    <a:pt x="159449" y="31528"/>
                    <a:pt x="124396" y="42767"/>
                  </a:cubicBezTo>
                  <a:cubicBezTo>
                    <a:pt x="89345" y="54007"/>
                    <a:pt x="57721" y="65151"/>
                    <a:pt x="35814" y="74295"/>
                  </a:cubicBezTo>
                  <a:cubicBezTo>
                    <a:pt x="24575" y="78867"/>
                    <a:pt x="15716" y="82867"/>
                    <a:pt x="9525" y="85534"/>
                  </a:cubicBezTo>
                  <a:cubicBezTo>
                    <a:pt x="6525" y="87201"/>
                    <a:pt x="3324" y="88478"/>
                    <a:pt x="0" y="89345"/>
                  </a:cubicBezTo>
                  <a:cubicBezTo>
                    <a:pt x="2762" y="87144"/>
                    <a:pt x="5772" y="85258"/>
                    <a:pt x="8954" y="83725"/>
                  </a:cubicBezTo>
                  <a:cubicBezTo>
                    <a:pt x="14954" y="80581"/>
                    <a:pt x="23622" y="76009"/>
                    <a:pt x="34671" y="71056"/>
                  </a:cubicBezTo>
                  <a:cubicBezTo>
                    <a:pt x="63551" y="58474"/>
                    <a:pt x="93088" y="47473"/>
                    <a:pt x="123158" y="38100"/>
                  </a:cubicBezTo>
                  <a:cubicBezTo>
                    <a:pt x="158305" y="26860"/>
                    <a:pt x="189833" y="17145"/>
                    <a:pt x="213360" y="10287"/>
                  </a:cubicBezTo>
                  <a:cubicBezTo>
                    <a:pt x="224885" y="6858"/>
                    <a:pt x="234315" y="4191"/>
                    <a:pt x="240792" y="2381"/>
                  </a:cubicBezTo>
                  <a:cubicBezTo>
                    <a:pt x="243954" y="1181"/>
                    <a:pt x="247250" y="381"/>
                    <a:pt x="250603" y="0"/>
                  </a:cubicBezTo>
                  <a:close/>
                </a:path>
              </a:pathLst>
            </a:custGeom>
            <a:solidFill>
              <a:srgbClr val="163E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3" name="Freeform: Shape 732">
              <a:extLst>
                <a:ext uri="{FF2B5EF4-FFF2-40B4-BE49-F238E27FC236}">
                  <a16:creationId xmlns:a16="http://schemas.microsoft.com/office/drawing/2014/main" id="{BF438DFB-5837-D2D7-B0FF-1600E60C7983}"/>
                </a:ext>
              </a:extLst>
            </p:cNvPr>
            <p:cNvSpPr/>
            <p:nvPr/>
          </p:nvSpPr>
          <p:spPr>
            <a:xfrm>
              <a:off x="11541148" y="5544376"/>
              <a:ext cx="79152" cy="230600"/>
            </a:xfrm>
            <a:custGeom>
              <a:avLst/>
              <a:gdLst>
                <a:gd name="connsiteX0" fmla="*/ 79153 w 79152"/>
                <a:gd name="connsiteY0" fmla="*/ 230600 h 230600"/>
                <a:gd name="connsiteX1" fmla="*/ 75152 w 79152"/>
                <a:gd name="connsiteY1" fmla="*/ 221837 h 230600"/>
                <a:gd name="connsiteX2" fmla="*/ 65627 w 79152"/>
                <a:gd name="connsiteY2" fmla="*/ 197453 h 230600"/>
                <a:gd name="connsiteX3" fmla="*/ 35147 w 79152"/>
                <a:gd name="connsiteY3" fmla="*/ 116776 h 230600"/>
                <a:gd name="connsiteX4" fmla="*/ 8096 w 79152"/>
                <a:gd name="connsiteY4" fmla="*/ 34861 h 230600"/>
                <a:gd name="connsiteX5" fmla="*/ 1619 w 79152"/>
                <a:gd name="connsiteY5" fmla="*/ 9525 h 230600"/>
                <a:gd name="connsiteX6" fmla="*/ 0 w 79152"/>
                <a:gd name="connsiteY6" fmla="*/ 0 h 230600"/>
                <a:gd name="connsiteX7" fmla="*/ 11430 w 79152"/>
                <a:gd name="connsiteY7" fmla="*/ 33814 h 230600"/>
                <a:gd name="connsiteX8" fmla="*/ 40005 w 79152"/>
                <a:gd name="connsiteY8" fmla="*/ 115157 h 230600"/>
                <a:gd name="connsiteX9" fmla="*/ 68580 w 79152"/>
                <a:gd name="connsiteY9" fmla="*/ 196310 h 230600"/>
                <a:gd name="connsiteX10" fmla="*/ 76486 w 79152"/>
                <a:gd name="connsiteY10" fmla="*/ 221266 h 230600"/>
                <a:gd name="connsiteX11" fmla="*/ 79153 w 79152"/>
                <a:gd name="connsiteY11" fmla="*/ 230600 h 23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152" h="230600">
                  <a:moveTo>
                    <a:pt x="79153" y="230600"/>
                  </a:moveTo>
                  <a:cubicBezTo>
                    <a:pt x="77353" y="227914"/>
                    <a:pt x="76000" y="224952"/>
                    <a:pt x="75152" y="221837"/>
                  </a:cubicBezTo>
                  <a:lnTo>
                    <a:pt x="65627" y="197453"/>
                  </a:lnTo>
                  <a:cubicBezTo>
                    <a:pt x="57722" y="176879"/>
                    <a:pt x="46577" y="148495"/>
                    <a:pt x="35147" y="116776"/>
                  </a:cubicBezTo>
                  <a:cubicBezTo>
                    <a:pt x="23717" y="85058"/>
                    <a:pt x="14097" y="56102"/>
                    <a:pt x="8096" y="34861"/>
                  </a:cubicBezTo>
                  <a:cubicBezTo>
                    <a:pt x="5144" y="24193"/>
                    <a:pt x="2858" y="15811"/>
                    <a:pt x="1619" y="9525"/>
                  </a:cubicBezTo>
                  <a:cubicBezTo>
                    <a:pt x="705" y="6429"/>
                    <a:pt x="162" y="3229"/>
                    <a:pt x="0" y="0"/>
                  </a:cubicBezTo>
                  <a:cubicBezTo>
                    <a:pt x="4410" y="11058"/>
                    <a:pt x="8220" y="22346"/>
                    <a:pt x="11430" y="33814"/>
                  </a:cubicBezTo>
                  <a:cubicBezTo>
                    <a:pt x="18288" y="54769"/>
                    <a:pt x="28289" y="83534"/>
                    <a:pt x="40005" y="115157"/>
                  </a:cubicBezTo>
                  <a:cubicBezTo>
                    <a:pt x="51721" y="146780"/>
                    <a:pt x="62008" y="175355"/>
                    <a:pt x="68580" y="196310"/>
                  </a:cubicBezTo>
                  <a:cubicBezTo>
                    <a:pt x="72104" y="206788"/>
                    <a:pt x="74771" y="215360"/>
                    <a:pt x="76486" y="221266"/>
                  </a:cubicBezTo>
                  <a:cubicBezTo>
                    <a:pt x="77772" y="224247"/>
                    <a:pt x="78667" y="227390"/>
                    <a:pt x="79153" y="230600"/>
                  </a:cubicBezTo>
                  <a:close/>
                </a:path>
              </a:pathLst>
            </a:custGeom>
            <a:solidFill>
              <a:srgbClr val="163E6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07FEEB1-9CA2-7A73-A31C-AB4B543855D3}"/>
              </a:ext>
            </a:extLst>
          </p:cNvPr>
          <p:cNvSpPr txBox="1">
            <a:spLocks/>
          </p:cNvSpPr>
          <p:nvPr/>
        </p:nvSpPr>
        <p:spPr>
          <a:xfrm>
            <a:off x="9113728" y="6451202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9FBDBD-1D30-4591-ADA5-17C2FBC54F42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63E6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163E6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7D6A25-1641-6187-DC5F-9CF89079E223}"/>
              </a:ext>
            </a:extLst>
          </p:cNvPr>
          <p:cNvSpPr txBox="1"/>
          <p:nvPr/>
        </p:nvSpPr>
        <p:spPr>
          <a:xfrm>
            <a:off x="3692404" y="576506"/>
            <a:ext cx="7413745" cy="3323987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  <a:effectLst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Protocol and Procedures Training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Introductions </a:t>
            </a:r>
            <a:r>
              <a:rPr lang="de-DE" sz="1600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| </a:t>
            </a:r>
            <a:r>
              <a:rPr lang="en-US" sz="1600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Study Team </a:t>
            </a:r>
            <a:r>
              <a:rPr lang="de-DE" sz="1600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| </a:t>
            </a:r>
            <a:r>
              <a:rPr lang="en-US" sz="1600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Timelines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Therapeutic Area </a:t>
            </a:r>
            <a:r>
              <a:rPr lang="de-DE" sz="1600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|</a:t>
            </a:r>
            <a:r>
              <a:rPr lang="en-US" sz="1600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Treatment Options 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b="1" err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Elritercept</a:t>
            </a:r>
            <a:r>
              <a:rPr lang="en-US" sz="1600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Drug Description </a:t>
            </a:r>
            <a:r>
              <a:rPr lang="de-DE" sz="1600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| </a:t>
            </a:r>
            <a:r>
              <a:rPr lang="de-DE" sz="1600" b="1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Comparator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Study Protocol Overview </a:t>
            </a:r>
            <a:r>
              <a:rPr lang="de-DE" sz="1600" b="1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|</a:t>
            </a:r>
            <a:r>
              <a:rPr lang="de-DE" sz="1600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 </a:t>
            </a:r>
            <a:r>
              <a:rPr lang="de-DE" sz="1600" b="1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Eligibility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1600" b="1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Clinical Study Treatment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Site Engagement | Trial Equity </a:t>
            </a:r>
            <a:r>
              <a:rPr lang="de-DE" sz="1600" b="1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|</a:t>
            </a:r>
            <a:r>
              <a:rPr lang="de-DE" sz="1600"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 </a:t>
            </a:r>
            <a:r>
              <a:rPr lang="en-US" sz="1600" b="1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Patient Engagement</a:t>
            </a:r>
            <a:r>
              <a:rPr lang="en-US" sz="1600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Investigator Responsibilities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Participant Recruitment </a:t>
            </a:r>
            <a:r>
              <a:rPr lang="de-DE" sz="160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|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Informed Consent Procedure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Study Participant Visit Overview </a:t>
            </a:r>
            <a:r>
              <a:rPr lang="de-DE" sz="160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| 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Safety Reporting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Pharmacy Manual </a:t>
            </a:r>
            <a:r>
              <a:rPr lang="de-DE" sz="160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|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Clinical Trial Material Supply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Facility Requirements (including facility tour if not completed during PSV)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Monitoring and Source Documentation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F8333E-072F-BFCF-BCFB-869AFDA3AB7A}"/>
              </a:ext>
            </a:extLst>
          </p:cNvPr>
          <p:cNvSpPr txBox="1"/>
          <p:nvPr/>
        </p:nvSpPr>
        <p:spPr>
          <a:xfrm>
            <a:off x="3684340" y="4034524"/>
            <a:ext cx="7421809" cy="2585323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  <a:effectLst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Vendor Training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Investigator Site File | Electronic ISF – Florence </a:t>
            </a:r>
            <a:r>
              <a:rPr lang="de-DE" sz="160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| P</a:t>
            </a:r>
            <a:r>
              <a:rPr lang="de-DE" sz="1600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aper ISF – DOCS24 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CISYS </a:t>
            </a:r>
            <a:r>
              <a:rPr lang="en-US" sz="12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  <a:sym typeface="Wingdings" panose="05000000000000000000" pitchFamily="2" charset="2"/>
              </a:rPr>
              <a:t>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  <a:sym typeface="Wingdings" panose="05000000000000000000" pitchFamily="2" charset="2"/>
              </a:rPr>
              <a:t> Eligibility Verification</a:t>
            </a:r>
            <a:endParaRPr lang="de-DE" sz="1600">
              <a:solidFill>
                <a:schemeClr val="accent4">
                  <a:lumMod val="50000"/>
                </a:schemeClr>
              </a:solidFill>
              <a:ea typeface="メイリオ"/>
              <a:cs typeface="Calibri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IQVIA </a:t>
            </a:r>
            <a:r>
              <a:rPr lang="en-US" sz="12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  <a:sym typeface="Wingdings" panose="05000000000000000000" pitchFamily="2" charset="2"/>
              </a:rPr>
              <a:t>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  <a:sym typeface="Wingdings" panose="05000000000000000000" pitchFamily="2" charset="2"/>
              </a:rPr>
              <a:t> 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Central Clinical Lab </a:t>
            </a:r>
            <a:r>
              <a:rPr lang="de-DE" sz="160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|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Central Pathology Lab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err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Signant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Health </a:t>
            </a:r>
            <a:r>
              <a:rPr lang="en-US" sz="12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  <a:sym typeface="Wingdings" panose="05000000000000000000" pitchFamily="2" charset="2"/>
              </a:rPr>
              <a:t>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Electronic Patient Reported Outcomes (ePRO)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Endpoint </a:t>
            </a:r>
            <a:r>
              <a:rPr lang="en-US" sz="12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  <a:sym typeface="Wingdings" panose="05000000000000000000" pitchFamily="2" charset="2"/>
              </a:rPr>
              <a:t>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Interactive Response Technology (IRT)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Veeva Vault CDMS </a:t>
            </a:r>
            <a:r>
              <a:rPr lang="en-US" sz="12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  <a:sym typeface="Wingdings" panose="05000000000000000000" pitchFamily="2" charset="2"/>
              </a:rPr>
              <a:t>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eCRF and Data Management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Scout Clinical </a:t>
            </a:r>
            <a:r>
              <a:rPr lang="en-US" sz="12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  <a:sym typeface="Wingdings" panose="05000000000000000000" pitchFamily="2" charset="2"/>
              </a:rPr>
              <a:t>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  <a:sym typeface="Wingdings" panose="05000000000000000000" pitchFamily="2" charset="2"/>
              </a:rPr>
              <a:t> 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Participant Reimbursement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err="1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Accellacare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</a:t>
            </a:r>
            <a:r>
              <a:rPr lang="en-US" sz="12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  <a:sym typeface="Wingdings" panose="05000000000000000000" pitchFamily="2" charset="2"/>
              </a:rPr>
              <a:t></a:t>
            </a: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Home Health Nursing Visits for ESA Dose Administration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Some Points to Remember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297889-B49B-1211-A9B1-8858FF0FD2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2576" y="10916"/>
            <a:ext cx="1419423" cy="8002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F0895D-1351-C4C9-ADE0-F963BFBBEBA3}"/>
              </a:ext>
            </a:extLst>
          </p:cNvPr>
          <p:cNvSpPr txBox="1"/>
          <p:nvPr/>
        </p:nvSpPr>
        <p:spPr>
          <a:xfrm>
            <a:off x="5922565" y="6633764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6E5E97-A660-2CEB-48C9-04A092ED54A5}"/>
              </a:ext>
            </a:extLst>
          </p:cNvPr>
          <p:cNvSpPr txBox="1"/>
          <p:nvPr/>
        </p:nvSpPr>
        <p:spPr>
          <a:xfrm>
            <a:off x="9381215" y="1364058"/>
            <a:ext cx="1509523" cy="584775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/>
              <a:t>Investigator Portion </a:t>
            </a: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CF0F43CE-7CE4-1B51-A433-F325C7985AB9}"/>
              </a:ext>
            </a:extLst>
          </p:cNvPr>
          <p:cNvSpPr/>
          <p:nvPr/>
        </p:nvSpPr>
        <p:spPr>
          <a:xfrm>
            <a:off x="8684135" y="775959"/>
            <a:ext cx="562709" cy="1744502"/>
          </a:xfrm>
          <a:prstGeom prst="rightBrace">
            <a:avLst>
              <a:gd name="adj1" fmla="val 56035"/>
              <a:gd name="adj2" fmla="val 53254"/>
            </a:avLst>
          </a:prstGeom>
          <a:pattFill prst="zigZag">
            <a:fgClr>
              <a:schemeClr val="accent1"/>
            </a:fgClr>
            <a:bgClr>
              <a:schemeClr val="bg1"/>
            </a:bgClr>
          </a:pattFill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u="sng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30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C8EEA-BC20-4994-9C1E-9562A4F45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0A96DAEC-2E73-F3B1-AB88-B4881EE1F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73D768-DB12-3803-E71D-C1D12D43D4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1321" y="0"/>
            <a:ext cx="1419423" cy="80021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8932386-B072-BB90-BFA1-5D6991A9191C}"/>
              </a:ext>
            </a:extLst>
          </p:cNvPr>
          <p:cNvSpPr txBox="1">
            <a:spLocks/>
          </p:cNvSpPr>
          <p:nvPr/>
        </p:nvSpPr>
        <p:spPr>
          <a:xfrm>
            <a:off x="2464966" y="1659084"/>
            <a:ext cx="7262068" cy="35398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660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TAK-226-3001</a:t>
            </a:r>
            <a:r>
              <a:rPr lang="de-DE" sz="660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de-DE" sz="660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メイリオ"/>
                <a:cs typeface="Calibri"/>
              </a:rPr>
              <a:t>ELRiSE MDS Study Protocol Overview</a:t>
            </a:r>
            <a:endParaRPr lang="en-US" sz="6600">
              <a:ln>
                <a:solidFill>
                  <a:schemeClr val="tx2">
                    <a:lumMod val="75000"/>
                    <a:lumOff val="25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latin typeface="Helvetica Neue" panose="02000503000000020004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FE05EC1A-F212-CB35-890E-08722FD14DE3}"/>
              </a:ext>
            </a:extLst>
          </p:cNvPr>
          <p:cNvSpPr/>
          <p:nvPr/>
        </p:nvSpPr>
        <p:spPr>
          <a:xfrm>
            <a:off x="0" y="0"/>
            <a:ext cx="3218064" cy="3893858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3523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57D1B-1F42-88B9-40F2-0AA3D9EA8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9BF9707E-BDC1-932A-7F94-C70260C6C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921" y="117641"/>
            <a:ext cx="9939338" cy="685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/>
          <a:lstStyle/>
          <a:p>
            <a:pPr>
              <a:tabLst>
                <a:tab pos="9832975" algn="r"/>
              </a:tabLst>
            </a:pPr>
            <a:r>
              <a:rPr lang="de-DE" sz="4000" b="0">
                <a:solidFill>
                  <a:schemeClr val="accent2"/>
                </a:solidFill>
                <a:latin typeface="Calibri"/>
                <a:ea typeface="メイリオ"/>
                <a:cs typeface="Calibri"/>
              </a:rPr>
              <a:t>TAK-226-3001</a:t>
            </a:r>
            <a:r>
              <a:rPr lang="de-DE" sz="4000" b="0">
                <a:solidFill>
                  <a:srgbClr val="C00000"/>
                </a:solidFill>
                <a:latin typeface="Calibri"/>
                <a:ea typeface="メイリオ"/>
                <a:cs typeface="Calibri"/>
              </a:rPr>
              <a:t> </a:t>
            </a:r>
            <a:r>
              <a:rPr lang="de-DE" sz="4000" b="0"/>
              <a:t>|</a:t>
            </a:r>
            <a:r>
              <a:rPr lang="de-DE" sz="4000" b="0">
                <a:solidFill>
                  <a:schemeClr val="accent4">
                    <a:lumMod val="50000"/>
                  </a:schemeClr>
                </a:solidFill>
                <a:latin typeface="Calibri"/>
                <a:ea typeface="メイリオ"/>
                <a:cs typeface="Calibri"/>
              </a:rPr>
              <a:t> </a:t>
            </a:r>
            <a:r>
              <a:rPr lang="de-DE" sz="4000" b="0">
                <a:solidFill>
                  <a:schemeClr val="accent5">
                    <a:lumMod val="50000"/>
                  </a:schemeClr>
                </a:solidFill>
                <a:latin typeface="Calibri"/>
                <a:ea typeface="メイリオ"/>
                <a:cs typeface="Calibri"/>
              </a:rPr>
              <a:t>STUDY RATIONALE</a:t>
            </a:r>
            <a:r>
              <a:rPr lang="de-DE">
                <a:latin typeface="Calibri"/>
                <a:ea typeface="メイリオ"/>
                <a:cs typeface="Calibri"/>
              </a:rPr>
              <a:t>	</a:t>
            </a:r>
            <a:endParaRPr lang="en-DE">
              <a:solidFill>
                <a:schemeClr val="accent1"/>
              </a:solidFill>
              <a:latin typeface="Calibri"/>
              <a:ea typeface="メイリオ"/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BFAF09-A4E7-FA4B-9950-9C269A78ECF9}"/>
              </a:ext>
            </a:extLst>
          </p:cNvPr>
          <p:cNvSpPr txBox="1"/>
          <p:nvPr/>
        </p:nvSpPr>
        <p:spPr>
          <a:xfrm>
            <a:off x="899910" y="6130345"/>
            <a:ext cx="84953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  <a:r>
              <a: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Platzbecker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al. 2024;   2</a:t>
            </a:r>
            <a:r>
              <a:rPr lang="en-US" sz="1000">
                <a:solidFill>
                  <a:srgbClr val="34373F"/>
                </a:solidFill>
              </a:rPr>
              <a:t>.</a:t>
            </a:r>
            <a:r>
              <a:rPr lang="en-US" sz="1000" err="1">
                <a:solidFill>
                  <a:srgbClr val="34373F"/>
                </a:solidFill>
              </a:rPr>
              <a:t>Platzbecker</a:t>
            </a:r>
            <a:r>
              <a:rPr lang="en-US" sz="1000">
                <a:solidFill>
                  <a:srgbClr val="34373F"/>
                </a:solidFill>
              </a:rPr>
              <a:t> et al.  2019.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C22464E-31BF-52A4-8A8C-9DFE6BEC968D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7E9064-313E-4ADD-A21D-636EB8CC0704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E34B84-5C9D-30A0-D1B0-CC93C42A6F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867380"/>
              </p:ext>
            </p:extLst>
          </p:nvPr>
        </p:nvGraphicFramePr>
        <p:xfrm>
          <a:off x="739248" y="1104476"/>
          <a:ext cx="10085429" cy="4323841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0085429">
                  <a:extLst>
                    <a:ext uri="{9D8B030D-6E8A-4147-A177-3AD203B41FA5}">
                      <a16:colId xmlns:a16="http://schemas.microsoft.com/office/drawing/2014/main" val="1246559215"/>
                    </a:ext>
                  </a:extLst>
                </a:gridCol>
              </a:tblGrid>
              <a:tr h="744250">
                <a:tc>
                  <a:txBody>
                    <a:bodyPr/>
                    <a:lstStyle/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solidFill>
                            <a:schemeClr val="bg1"/>
                          </a:solidFill>
                        </a:rPr>
                        <a:t>TAK-226-3001 trial designed to evaluate elritercept first-line treatment in LR-MDS to address the unmet clinical need and allow cross-trial assessment. </a:t>
                      </a:r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0168"/>
                  </a:ext>
                </a:extLst>
              </a:tr>
              <a:tr h="799224">
                <a:tc>
                  <a:txBody>
                    <a:bodyPr/>
                    <a:lstStyle/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RBC t</a:t>
                      </a: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rPr>
                        <a:t>ransfusion independence (TI) </a:t>
                      </a: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rPr>
                        <a:t>is a critical marker of treatment success and </a:t>
                      </a:r>
                      <a:r>
                        <a:rPr lang="en-US" sz="18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IWG</a:t>
                      </a: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recommendation to achieve longer durations </a:t>
                      </a:r>
                      <a:r>
                        <a:rPr lang="en-US" sz="1800" b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of RBC-TI with </a:t>
                      </a: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&gt;16 weeks as clinically meaningful </a:t>
                      </a: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rPr>
                        <a:t>in LR- MDS</a:t>
                      </a:r>
                      <a:r>
                        <a:rPr kumimoji="0" lang="en-US" sz="1800" b="0" i="0" u="none" strike="noStrike" kern="1200" cap="none" spc="0" normalizeH="0" baseline="3000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rPr>
                        <a:t>1,2</a:t>
                      </a:r>
                      <a:endParaRPr lang="en-US" sz="180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241747"/>
                  </a:ext>
                </a:extLst>
              </a:tr>
              <a:tr h="744250">
                <a:tc>
                  <a:txBody>
                    <a:bodyPr/>
                    <a:lstStyle/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Available therapies report responses but </a:t>
                      </a:r>
                      <a:r>
                        <a:rPr lang="en-US" sz="18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lower</a:t>
                      </a: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response rates achieved among patients with </a:t>
                      </a:r>
                      <a:b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</a:br>
                      <a:r>
                        <a:rPr lang="en-US" sz="18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RS- disease, high transfusion burden, and higher seEPO levels (&gt;200 U/L)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364700"/>
                  </a:ext>
                </a:extLst>
              </a:tr>
              <a:tr h="393071">
                <a:tc>
                  <a:txBody>
                    <a:bodyPr/>
                    <a:lstStyle/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Available therapies may temporarily alleviate anemia but  </a:t>
                      </a:r>
                      <a:r>
                        <a:rPr lang="en-US" sz="18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limited QOL benefit </a:t>
                      </a: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have been reported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4048343"/>
                  </a:ext>
                </a:extLst>
              </a:tr>
              <a:tr h="1643046">
                <a:tc>
                  <a:txBody>
                    <a:bodyPr/>
                    <a:lstStyle/>
                    <a:p>
                      <a:pPr marL="339725" indent="-339725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8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Trial designed to address unmet clinical</a:t>
                      </a: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8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need</a:t>
                      </a: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from </a:t>
                      </a:r>
                      <a:r>
                        <a:rPr lang="en-US" sz="1800" b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g</a:t>
                      </a: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rPr>
                        <a:t>aps in effective therapies for</a:t>
                      </a: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: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uLnTx/>
                        <a:uFillTx/>
                        <a:ea typeface="+mn-ea"/>
                        <a:cs typeface="+mn-cs"/>
                      </a:endParaRPr>
                    </a:p>
                    <a:p>
                      <a:pPr marL="690563" lvl="1" indent="-233363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higher response rates across all subgroups 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uLnTx/>
                        <a:uFillTx/>
                        <a:ea typeface="+mn-ea"/>
                        <a:cs typeface="+mn-cs"/>
                      </a:endParaRPr>
                    </a:p>
                    <a:p>
                      <a:pPr marL="690563" lvl="1" indent="-233363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longer durable RBC-TI &gt;16 weeks</a:t>
                      </a: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uLnTx/>
                        <a:uFillTx/>
                        <a:ea typeface="+mn-ea"/>
                        <a:cs typeface="+mn-cs"/>
                      </a:endParaRPr>
                    </a:p>
                    <a:p>
                      <a:pPr marL="690563" lvl="1" indent="-233363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8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measurable clinically meaningful </a:t>
                      </a: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rPr>
                        <a:t>improvement in QOL</a:t>
                      </a:r>
                      <a:endParaRPr lang="en-US" sz="1800">
                        <a:solidFill>
                          <a:schemeClr val="accent4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554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370862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4E609-99A5-03B9-CFF4-74907CFA2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hink-cell data - do not delete" hidden="1">
            <a:extLst>
              <a:ext uri="{FF2B5EF4-FFF2-40B4-BE49-F238E27FC236}">
                <a16:creationId xmlns:a16="http://schemas.microsoft.com/office/drawing/2014/main" id="{AC96957D-0C3E-AC25-7E68-8437E3ABB103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1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C96957D-0C3E-AC25-7E68-8437E3ABB1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B97CE114-A155-146A-C0D4-4E1C0B6B8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739" y="98788"/>
            <a:ext cx="9940253" cy="6858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rmAutofit/>
          </a:bodyPr>
          <a:lstStyle/>
          <a:p>
            <a:r>
              <a:rPr lang="de-DE" sz="4000" b="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4000" b="0"/>
              <a:t> | </a:t>
            </a:r>
            <a:r>
              <a:rPr lang="de-DE" sz="4000" b="0">
                <a:solidFill>
                  <a:schemeClr val="accent5">
                    <a:lumMod val="50000"/>
                  </a:schemeClr>
                </a:solidFill>
              </a:rPr>
              <a:t>Study Overview</a:t>
            </a:r>
            <a:r>
              <a:rPr lang="de-DE">
                <a:solidFill>
                  <a:schemeClr val="accent4">
                    <a:lumMod val="50000"/>
                  </a:schemeClr>
                </a:solidFill>
              </a:rPr>
              <a:t>	</a:t>
            </a:r>
            <a:endParaRPr lang="en-DE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2CE950-3C54-2A81-766E-F89C9F665BDE}"/>
              </a:ext>
            </a:extLst>
          </p:cNvPr>
          <p:cNvSpPr/>
          <p:nvPr/>
        </p:nvSpPr>
        <p:spPr>
          <a:xfrm>
            <a:off x="6572105" y="895498"/>
            <a:ext cx="5259109" cy="720665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85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0" tIns="0" rIns="0" bIns="0" rtlCol="0" anchor="ctr"/>
          <a:lstStyle/>
          <a:p>
            <a:pPr marL="55563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Primary Endpoint</a:t>
            </a:r>
          </a:p>
          <a:p>
            <a:pPr marL="398462" marR="0" lvl="1" indent="-3429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RBC-TI ≥ 12 weeks through 24 weeks with concurrent mean Hgb increase ≥1.5 g/dL from baseline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31836A-F2B9-6BEB-FCF6-CC345D9F9895}"/>
              </a:ext>
            </a:extLst>
          </p:cNvPr>
          <p:cNvSpPr/>
          <p:nvPr/>
        </p:nvSpPr>
        <p:spPr>
          <a:xfrm>
            <a:off x="529472" y="4596810"/>
            <a:ext cx="5305241" cy="182325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 Population</a:t>
            </a:r>
          </a:p>
          <a:p>
            <a:pPr marL="225425" marR="0" lvl="0" indent="-16637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Lower- risk MDS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(IPSS-R), bone marrow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&lt;5% blasts, no del(5q)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Calibri"/>
              <a:cs typeface="Calibri"/>
            </a:endParaRPr>
          </a:p>
          <a:p>
            <a:pPr marL="225425" marR="0" lvl="0" indent="-16637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Treatment-naïve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(no prior ESA, 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luspatercept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etc.)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Calibri"/>
              <a:cs typeface="Calibri"/>
            </a:endParaRPr>
          </a:p>
          <a:p>
            <a:pPr marL="225425" marR="0" lvl="0" indent="-16637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Transfusion dependent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(2-6 pRBC units in prior 8 weeks)</a:t>
            </a:r>
          </a:p>
          <a:p>
            <a:pPr marL="225425" marR="0" lvl="0" indent="-16637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Serum EPO &lt;500 U/L</a:t>
            </a:r>
          </a:p>
          <a:p>
            <a:pPr marL="225425" marR="0" lvl="0" indent="-16637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Pre-randomization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Hgb &lt;11.0 g/dL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after last transfusion</a:t>
            </a:r>
          </a:p>
          <a:p>
            <a:pPr marL="225425" marR="0" lvl="0" indent="-16637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No clinically significant cardiovascular disease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CA0CA1D3-722A-FA8D-86B5-7D0846FE8E67}"/>
              </a:ext>
            </a:extLst>
          </p:cNvPr>
          <p:cNvSpPr/>
          <p:nvPr/>
        </p:nvSpPr>
        <p:spPr>
          <a:xfrm>
            <a:off x="6579580" y="1610437"/>
            <a:ext cx="5251634" cy="1334743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0" tIns="0" rIns="0" bIns="0" rtlCol="0" anchor="ctr"/>
          <a:lstStyle/>
          <a:p>
            <a:pPr marL="55563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6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Key Secondary </a:t>
            </a:r>
            <a:r>
              <a:rPr kumimoji="1" lang="en-US" sz="1600" b="1">
                <a:solidFill>
                  <a:srgbClr val="34373F"/>
                </a:solidFill>
                <a:latin typeface="Calibri" panose="020F0502020204030204"/>
              </a:rPr>
              <a:t>E</a:t>
            </a:r>
            <a:r>
              <a:rPr kumimoji="1" lang="en-US" sz="1600" b="1" i="0" u="none" strike="noStrike" kern="1200" cap="none" spc="0" normalizeH="0" baseline="0" noProof="0" err="1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ndpoints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317500" marR="0" lvl="1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RBC-TI ≥ </a:t>
            </a:r>
            <a:r>
              <a:rPr kumimoji="1" lang="en-US" sz="14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</a:t>
            </a:r>
            <a:r>
              <a:rPr kumimoji="1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weeks through 24 weeks 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Calibri"/>
              <a:cs typeface="Calibri"/>
            </a:endParaRPr>
          </a:p>
          <a:p>
            <a:pPr marL="317500" marR="0" lvl="1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1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RBC-TI ≥ </a:t>
            </a:r>
            <a:r>
              <a:rPr kumimoji="1" lang="en-US" sz="14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  <a:r>
              <a:rPr kumimoji="1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weeks through 24 weeks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Calibri"/>
              <a:cs typeface="Calibri"/>
            </a:endParaRPr>
          </a:p>
          <a:p>
            <a:pPr marL="317500" marR="0" lvl="1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RBC-TI ≥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24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 weeks through 24 weeks</a:t>
            </a:r>
          </a:p>
          <a:p>
            <a:pPr marL="317500" marR="0" lvl="1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Meaningful improvement in (FACIT)-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Fatigue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scale score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Calibri"/>
              <a:cs typeface="Calibri"/>
            </a:endParaRPr>
          </a:p>
        </p:txBody>
      </p:sp>
      <p:cxnSp>
        <p:nvCxnSpPr>
          <p:cNvPr id="261" name="Straight Connector 260">
            <a:extLst>
              <a:ext uri="{FF2B5EF4-FFF2-40B4-BE49-F238E27FC236}">
                <a16:creationId xmlns:a16="http://schemas.microsoft.com/office/drawing/2014/main" id="{B1A7094E-8D4A-747A-7380-06C0B3BDD8B9}"/>
              </a:ext>
            </a:extLst>
          </p:cNvPr>
          <p:cNvCxnSpPr>
            <a:cxnSpLocks/>
          </p:cNvCxnSpPr>
          <p:nvPr/>
        </p:nvCxnSpPr>
        <p:spPr>
          <a:xfrm>
            <a:off x="7356237" y="1638064"/>
            <a:ext cx="4197804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C818B7E-ECFC-BA59-DE8D-1591463B1BB6}"/>
              </a:ext>
            </a:extLst>
          </p:cNvPr>
          <p:cNvGrpSpPr/>
          <p:nvPr/>
        </p:nvGrpSpPr>
        <p:grpSpPr>
          <a:xfrm>
            <a:off x="5927262" y="1063999"/>
            <a:ext cx="515159" cy="1471388"/>
            <a:chOff x="6165006" y="1063999"/>
            <a:chExt cx="515159" cy="1471388"/>
          </a:xfrm>
        </p:grpSpPr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A1B2073B-2339-385F-490E-855872F4B147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65007" y="1063999"/>
              <a:ext cx="515158" cy="515158"/>
              <a:chOff x="4559935" y="2179872"/>
              <a:chExt cx="1001307" cy="1001307"/>
            </a:xfrm>
          </p:grpSpPr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F761C399-8A83-F8AF-5D99-622223812983}"/>
                  </a:ext>
                </a:extLst>
              </p:cNvPr>
              <p:cNvSpPr/>
              <p:nvPr/>
            </p:nvSpPr>
            <p:spPr>
              <a:xfrm flipH="1">
                <a:off x="4610013" y="2229945"/>
                <a:ext cx="901150" cy="901160"/>
              </a:xfrm>
              <a:custGeom>
                <a:avLst/>
                <a:gdLst>
                  <a:gd name="connsiteX0" fmla="*/ 832990 w 832989"/>
                  <a:gd name="connsiteY0" fmla="*/ 416503 h 832998"/>
                  <a:gd name="connsiteX1" fmla="*/ 416503 w 832989"/>
                  <a:gd name="connsiteY1" fmla="*/ 832998 h 832998"/>
                  <a:gd name="connsiteX2" fmla="*/ 0 w 832989"/>
                  <a:gd name="connsiteY2" fmla="*/ 416503 h 832998"/>
                  <a:gd name="connsiteX3" fmla="*/ 416503 w 832989"/>
                  <a:gd name="connsiteY3" fmla="*/ 0 h 832998"/>
                  <a:gd name="connsiteX4" fmla="*/ 832990 w 832989"/>
                  <a:gd name="connsiteY4" fmla="*/ 416503 h 832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989" h="832998">
                    <a:moveTo>
                      <a:pt x="832990" y="416503"/>
                    </a:moveTo>
                    <a:cubicBezTo>
                      <a:pt x="832990" y="646529"/>
                      <a:pt x="646521" y="832998"/>
                      <a:pt x="416503" y="832998"/>
                    </a:cubicBezTo>
                    <a:cubicBezTo>
                      <a:pt x="186461" y="832998"/>
                      <a:pt x="0" y="646538"/>
                      <a:pt x="0" y="416503"/>
                    </a:cubicBezTo>
                    <a:cubicBezTo>
                      <a:pt x="0" y="186469"/>
                      <a:pt x="186461" y="0"/>
                      <a:pt x="416503" y="0"/>
                    </a:cubicBezTo>
                    <a:cubicBezTo>
                      <a:pt x="646521" y="0"/>
                      <a:pt x="832990" y="186469"/>
                      <a:pt x="832990" y="416503"/>
                    </a:cubicBezTo>
                  </a:path>
                </a:pathLst>
              </a:custGeom>
              <a:solidFill>
                <a:srgbClr val="FCFCFC"/>
              </a:solidFill>
              <a:ln w="8572" cap="flat">
                <a:noFill/>
                <a:prstDash val="solid"/>
                <a:miter/>
              </a:ln>
              <a:effectLst>
                <a:outerShdw blurRad="50800" algn="ctr" rotWithShape="0">
                  <a:prstClr val="black">
                    <a:alpha val="20000"/>
                  </a:prstClr>
                </a:outerShdw>
              </a:effectLst>
            </p:spPr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400" b="1" i="0" u="none" strike="noStrike" kern="1200" cap="none" spc="0" normalizeH="0" baseline="0" noProof="0">
                  <a:ln>
                    <a:noFill/>
                  </a:ln>
                  <a:solidFill>
                    <a:srgbClr val="E1242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D438ABAA-B1AE-FBD4-938A-1AA4C757C0C7}"/>
                  </a:ext>
                </a:extLst>
              </p:cNvPr>
              <p:cNvSpPr/>
              <p:nvPr/>
            </p:nvSpPr>
            <p:spPr>
              <a:xfrm flipH="1">
                <a:off x="4559935" y="2179872"/>
                <a:ext cx="1001307" cy="1001307"/>
              </a:xfrm>
              <a:custGeom>
                <a:avLst/>
                <a:gdLst>
                  <a:gd name="connsiteX0" fmla="*/ 1205371 w 1205370"/>
                  <a:gd name="connsiteY0" fmla="*/ 602690 h 1205370"/>
                  <a:gd name="connsiteX1" fmla="*/ 602690 w 1205370"/>
                  <a:gd name="connsiteY1" fmla="*/ 1205371 h 1205370"/>
                  <a:gd name="connsiteX2" fmla="*/ 0 w 1205370"/>
                  <a:gd name="connsiteY2" fmla="*/ 602690 h 1205370"/>
                  <a:gd name="connsiteX3" fmla="*/ 602690 w 1205370"/>
                  <a:gd name="connsiteY3" fmla="*/ 0 h 1205370"/>
                  <a:gd name="connsiteX4" fmla="*/ 1205371 w 1205370"/>
                  <a:gd name="connsiteY4" fmla="*/ 602690 h 120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5370" h="1205370">
                    <a:moveTo>
                      <a:pt x="1205371" y="602690"/>
                    </a:moveTo>
                    <a:cubicBezTo>
                      <a:pt x="1205371" y="935543"/>
                      <a:pt x="935543" y="1205371"/>
                      <a:pt x="602690" y="1205371"/>
                    </a:cubicBezTo>
                    <a:cubicBezTo>
                      <a:pt x="269837" y="1205371"/>
                      <a:pt x="0" y="935543"/>
                      <a:pt x="0" y="602690"/>
                    </a:cubicBezTo>
                    <a:cubicBezTo>
                      <a:pt x="0" y="269828"/>
                      <a:pt x="269837" y="0"/>
                      <a:pt x="602690" y="0"/>
                    </a:cubicBezTo>
                    <a:cubicBezTo>
                      <a:pt x="935543" y="0"/>
                      <a:pt x="1205371" y="269828"/>
                      <a:pt x="1205371" y="602690"/>
                    </a:cubicBezTo>
                    <a:close/>
                  </a:path>
                </a:pathLst>
              </a:custGeom>
              <a:noFill/>
              <a:ln w="63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400" b="0" i="0" u="none" strike="noStrike" kern="1200" cap="none" spc="0" normalizeH="0" baseline="0" noProof="0">
                  <a:ln>
                    <a:noFill/>
                  </a:ln>
                  <a:solidFill>
                    <a:srgbClr val="891515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0AB29936-5A5E-E185-FA43-9B7FDB6CD5DA}"/>
                </a:ext>
              </a:extLst>
            </p:cNvPr>
            <p:cNvSpPr/>
            <p:nvPr/>
          </p:nvSpPr>
          <p:spPr>
            <a:xfrm flipH="1">
              <a:off x="6165006" y="2020229"/>
              <a:ext cx="515158" cy="515158"/>
            </a:xfrm>
            <a:custGeom>
              <a:avLst/>
              <a:gdLst>
                <a:gd name="connsiteX0" fmla="*/ 1205371 w 1205370"/>
                <a:gd name="connsiteY0" fmla="*/ 602690 h 1205370"/>
                <a:gd name="connsiteX1" fmla="*/ 602690 w 1205370"/>
                <a:gd name="connsiteY1" fmla="*/ 1205371 h 1205370"/>
                <a:gd name="connsiteX2" fmla="*/ 0 w 1205370"/>
                <a:gd name="connsiteY2" fmla="*/ 602690 h 1205370"/>
                <a:gd name="connsiteX3" fmla="*/ 602690 w 1205370"/>
                <a:gd name="connsiteY3" fmla="*/ 0 h 1205370"/>
                <a:gd name="connsiteX4" fmla="*/ 1205371 w 1205370"/>
                <a:gd name="connsiteY4" fmla="*/ 602690 h 120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370" h="1205370">
                  <a:moveTo>
                    <a:pt x="1205371" y="602690"/>
                  </a:moveTo>
                  <a:cubicBezTo>
                    <a:pt x="1205371" y="935543"/>
                    <a:pt x="935543" y="1205371"/>
                    <a:pt x="602690" y="1205371"/>
                  </a:cubicBezTo>
                  <a:cubicBezTo>
                    <a:pt x="269837" y="1205371"/>
                    <a:pt x="0" y="935543"/>
                    <a:pt x="0" y="602690"/>
                  </a:cubicBezTo>
                  <a:cubicBezTo>
                    <a:pt x="0" y="269828"/>
                    <a:pt x="269837" y="0"/>
                    <a:pt x="602690" y="0"/>
                  </a:cubicBezTo>
                  <a:cubicBezTo>
                    <a:pt x="935543" y="0"/>
                    <a:pt x="1205371" y="269828"/>
                    <a:pt x="1205371" y="602690"/>
                  </a:cubicBezTo>
                  <a:close/>
                </a:path>
              </a:pathLst>
            </a:custGeom>
            <a:noFill/>
            <a:ln w="6350" cap="flat">
              <a:solidFill>
                <a:schemeClr val="tx2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>
                <a:ln>
                  <a:noFill/>
                </a:ln>
                <a:solidFill>
                  <a:srgbClr val="89151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80" name="Graphic 279">
              <a:extLst>
                <a:ext uri="{FF2B5EF4-FFF2-40B4-BE49-F238E27FC236}">
                  <a16:creationId xmlns:a16="http://schemas.microsoft.com/office/drawing/2014/main" id="{8A2C7BCF-2637-E84A-26A4-0B48AB539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19458" y="1146728"/>
              <a:ext cx="315114" cy="315112"/>
            </a:xfrm>
            <a:prstGeom prst="rect">
              <a:avLst/>
            </a:prstGeom>
          </p:spPr>
        </p:pic>
        <p:pic>
          <p:nvPicPr>
            <p:cNvPr id="282" name="Graphic 281">
              <a:extLst>
                <a:ext uri="{FF2B5EF4-FFF2-40B4-BE49-F238E27FC236}">
                  <a16:creationId xmlns:a16="http://schemas.microsoft.com/office/drawing/2014/main" id="{FF8DF124-1D21-ACCC-A306-BC6EA64D0A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269638" y="2135966"/>
              <a:ext cx="315114" cy="315112"/>
            </a:xfrm>
            <a:prstGeom prst="rect">
              <a:avLst/>
            </a:prstGeom>
          </p:spPr>
        </p:pic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3A8EAE5-1876-83CE-FC52-558C3DBE5F49}"/>
              </a:ext>
            </a:extLst>
          </p:cNvPr>
          <p:cNvSpPr>
            <a:spLocks/>
          </p:cNvSpPr>
          <p:nvPr/>
        </p:nvSpPr>
        <p:spPr>
          <a:xfrm>
            <a:off x="6579580" y="3083154"/>
            <a:ext cx="5251634" cy="1441539"/>
          </a:xfrm>
          <a:prstGeom prst="roundRect">
            <a:avLst>
              <a:gd name="adj" fmla="val 9615"/>
            </a:avLst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b="1">
                <a:solidFill>
                  <a:schemeClr val="accent5">
                    <a:lumMod val="50000"/>
                  </a:schemeClr>
                </a:solidFill>
                <a:latin typeface="Calibri" panose="020F0502020204030204"/>
              </a:rPr>
              <a:t>Statistical considerations</a:t>
            </a:r>
          </a:p>
          <a:p>
            <a:pPr marL="166370" marR="0" lvl="0" indent="-16637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Sample size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210-300 participants to provide 90% power to detect 20% - 23% difference in response rate.</a:t>
            </a:r>
          </a:p>
          <a:p>
            <a:pPr marL="166370" lvl="0" indent="-166370">
              <a:spcBef>
                <a:spcPts val="300"/>
              </a:spcBef>
              <a:buFont typeface="Arial,Sans-Serif" panose="020B0604020202020204" pitchFamily="34" charset="0"/>
              <a:buChar char="•"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One formal IA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after 110 participants complete 24 weeks</a:t>
            </a:r>
            <a:r>
              <a:rPr lang="en-US" sz="1400">
                <a:solidFill>
                  <a:srgbClr val="34373F"/>
                </a:solidFill>
                <a:latin typeface="Calibri" panose="020F0502020204030204"/>
                <a:ea typeface="Calibri"/>
                <a:cs typeface="Calibri"/>
              </a:rPr>
              <a:t> to assess for </a:t>
            </a:r>
            <a:r>
              <a:rPr lang="en-US" sz="1400"/>
              <a:t>futility and sample size re-estimation.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 </a:t>
            </a:r>
          </a:p>
          <a:p>
            <a:pPr marL="166370" marR="0" lvl="0" indent="-16637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,Sans-Serif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Target enrollment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rPr>
              <a:t>of 30-40% RS-  (60-70% RS+ )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ECAA2F5-E376-C1B6-860E-D15796A108E4}"/>
              </a:ext>
            </a:extLst>
          </p:cNvPr>
          <p:cNvGrpSpPr/>
          <p:nvPr/>
        </p:nvGrpSpPr>
        <p:grpSpPr>
          <a:xfrm>
            <a:off x="478972" y="859589"/>
            <a:ext cx="5355741" cy="2085592"/>
            <a:chOff x="593378" y="1233489"/>
            <a:chExt cx="5794722" cy="1954212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536BE9D9-4B0C-D0F8-3BD6-530ECFA809C0}"/>
                </a:ext>
              </a:extLst>
            </p:cNvPr>
            <p:cNvSpPr/>
            <p:nvPr/>
          </p:nvSpPr>
          <p:spPr>
            <a:xfrm>
              <a:off x="593378" y="1233489"/>
              <a:ext cx="5794722" cy="1954212"/>
            </a:xfrm>
            <a:prstGeom prst="roundRect">
              <a:avLst>
                <a:gd name="adj" fmla="val 9992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1D1D3BE-4B08-B8BB-7F81-868921A27A19}"/>
                </a:ext>
              </a:extLst>
            </p:cNvPr>
            <p:cNvSpPr txBox="1"/>
            <p:nvPr/>
          </p:nvSpPr>
          <p:spPr>
            <a:xfrm>
              <a:off x="767649" y="1321057"/>
              <a:ext cx="2371954" cy="5190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 panose="020F0502020204030204"/>
                </a:rPr>
                <a:t>LR-MDS adult patients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1147763" algn="l"/>
                </a:tabLst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accent5">
                      <a:lumMod val="50000"/>
                    </a:scheme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 panose="020F0502020204030204"/>
                </a:rPr>
                <a:t>N=210-300 </a:t>
              </a: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F5E1D84-57FB-B78C-5BF3-A3C3925F88C7}"/>
                </a:ext>
              </a:extLst>
            </p:cNvPr>
            <p:cNvSpPr/>
            <p:nvPr/>
          </p:nvSpPr>
          <p:spPr>
            <a:xfrm>
              <a:off x="3298702" y="1366172"/>
              <a:ext cx="2898898" cy="785483"/>
            </a:xfrm>
            <a:custGeom>
              <a:avLst/>
              <a:gdLst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0 h 785483"/>
                <a:gd name="connsiteX6" fmla="*/ 132295 w 2898898"/>
                <a:gd name="connsiteY6" fmla="*/ 0 h 785483"/>
                <a:gd name="connsiteX7" fmla="*/ 1469234 w 2898898"/>
                <a:gd name="connsiteY7" fmla="*/ 0 h 785483"/>
                <a:gd name="connsiteX8" fmla="*/ 1677439 w 2898898"/>
                <a:gd name="connsiteY8" fmla="*/ 0 h 785483"/>
                <a:gd name="connsiteX9" fmla="*/ 2453997 w 2898898"/>
                <a:gd name="connsiteY9" fmla="*/ 0 h 785483"/>
                <a:gd name="connsiteX10" fmla="*/ 2587833 w 2898898"/>
                <a:gd name="connsiteY10" fmla="*/ 0 h 785483"/>
                <a:gd name="connsiteX11" fmla="*/ 2624333 w 2898898"/>
                <a:gd name="connsiteY11" fmla="*/ 0 h 785483"/>
                <a:gd name="connsiteX12" fmla="*/ 2720786 w 2898898"/>
                <a:gd name="connsiteY12" fmla="*/ 55461 h 785483"/>
                <a:gd name="connsiteX13" fmla="*/ 2886272 w 2898898"/>
                <a:gd name="connsiteY13" fmla="*/ 341330 h 785483"/>
                <a:gd name="connsiteX14" fmla="*/ 2886272 w 2898898"/>
                <a:gd name="connsiteY14" fmla="*/ 435826 h 785483"/>
                <a:gd name="connsiteX15" fmla="*/ 2720786 w 2898898"/>
                <a:gd name="connsiteY15" fmla="*/ 721697 h 785483"/>
                <a:gd name="connsiteX16" fmla="*/ 2624333 w 2898898"/>
                <a:gd name="connsiteY16" fmla="*/ 777156 h 785483"/>
                <a:gd name="connsiteX17" fmla="*/ 2587833 w 2898898"/>
                <a:gd name="connsiteY17" fmla="*/ 777156 h 785483"/>
                <a:gd name="connsiteX18" fmla="*/ 2453997 w 2898898"/>
                <a:gd name="connsiteY18" fmla="*/ 777156 h 785483"/>
                <a:gd name="connsiteX19" fmla="*/ 1677439 w 2898898"/>
                <a:gd name="connsiteY19" fmla="*/ 778981 h 785483"/>
                <a:gd name="connsiteX20" fmla="*/ 1677439 w 2898898"/>
                <a:gd name="connsiteY20" fmla="*/ 781852 h 785483"/>
                <a:gd name="connsiteX21" fmla="*/ 132295 w 2898898"/>
                <a:gd name="connsiteY21" fmla="*/ 785483 h 785483"/>
                <a:gd name="connsiteX22" fmla="*/ 0 w 2898898"/>
                <a:gd name="connsiteY22" fmla="*/ 654567 h 785483"/>
                <a:gd name="connsiteX23" fmla="*/ 0 w 2898898"/>
                <a:gd name="connsiteY23" fmla="*/ 130916 h 785483"/>
                <a:gd name="connsiteX24" fmla="*/ 80799 w 2898898"/>
                <a:gd name="connsiteY24" fmla="*/ 10288 h 785483"/>
                <a:gd name="connsiteX25" fmla="*/ 97989 w 2898898"/>
                <a:gd name="connsiteY25" fmla="*/ 6855 h 785483"/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0 h 785483"/>
                <a:gd name="connsiteX6" fmla="*/ 132295 w 2898898"/>
                <a:gd name="connsiteY6" fmla="*/ 0 h 785483"/>
                <a:gd name="connsiteX7" fmla="*/ 1469234 w 2898898"/>
                <a:gd name="connsiteY7" fmla="*/ 0 h 785483"/>
                <a:gd name="connsiteX8" fmla="*/ 1677439 w 2898898"/>
                <a:gd name="connsiteY8" fmla="*/ 0 h 785483"/>
                <a:gd name="connsiteX9" fmla="*/ 2453997 w 2898898"/>
                <a:gd name="connsiteY9" fmla="*/ 0 h 785483"/>
                <a:gd name="connsiteX10" fmla="*/ 2587833 w 2898898"/>
                <a:gd name="connsiteY10" fmla="*/ 0 h 785483"/>
                <a:gd name="connsiteX11" fmla="*/ 2624333 w 2898898"/>
                <a:gd name="connsiteY11" fmla="*/ 0 h 785483"/>
                <a:gd name="connsiteX12" fmla="*/ 2720786 w 2898898"/>
                <a:gd name="connsiteY12" fmla="*/ 55461 h 785483"/>
                <a:gd name="connsiteX13" fmla="*/ 2886272 w 2898898"/>
                <a:gd name="connsiteY13" fmla="*/ 341330 h 785483"/>
                <a:gd name="connsiteX14" fmla="*/ 2886272 w 2898898"/>
                <a:gd name="connsiteY14" fmla="*/ 435826 h 785483"/>
                <a:gd name="connsiteX15" fmla="*/ 2720786 w 2898898"/>
                <a:gd name="connsiteY15" fmla="*/ 721697 h 785483"/>
                <a:gd name="connsiteX16" fmla="*/ 2624333 w 2898898"/>
                <a:gd name="connsiteY16" fmla="*/ 777156 h 785483"/>
                <a:gd name="connsiteX17" fmla="*/ 2587833 w 2898898"/>
                <a:gd name="connsiteY17" fmla="*/ 777156 h 785483"/>
                <a:gd name="connsiteX18" fmla="*/ 2453997 w 2898898"/>
                <a:gd name="connsiteY18" fmla="*/ 777156 h 785483"/>
                <a:gd name="connsiteX19" fmla="*/ 1677439 w 2898898"/>
                <a:gd name="connsiteY19" fmla="*/ 778981 h 785483"/>
                <a:gd name="connsiteX20" fmla="*/ 132295 w 2898898"/>
                <a:gd name="connsiteY20" fmla="*/ 785483 h 785483"/>
                <a:gd name="connsiteX21" fmla="*/ 0 w 2898898"/>
                <a:gd name="connsiteY21" fmla="*/ 654567 h 785483"/>
                <a:gd name="connsiteX22" fmla="*/ 0 w 2898898"/>
                <a:gd name="connsiteY22" fmla="*/ 130916 h 785483"/>
                <a:gd name="connsiteX23" fmla="*/ 80799 w 2898898"/>
                <a:gd name="connsiteY23" fmla="*/ 10288 h 785483"/>
                <a:gd name="connsiteX24" fmla="*/ 97989 w 2898898"/>
                <a:gd name="connsiteY24" fmla="*/ 6855 h 785483"/>
                <a:gd name="connsiteX25" fmla="*/ 97989 w 2898898"/>
                <a:gd name="connsiteY25" fmla="*/ 0 h 785483"/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0 h 785483"/>
                <a:gd name="connsiteX6" fmla="*/ 132295 w 2898898"/>
                <a:gd name="connsiteY6" fmla="*/ 0 h 785483"/>
                <a:gd name="connsiteX7" fmla="*/ 1469234 w 2898898"/>
                <a:gd name="connsiteY7" fmla="*/ 0 h 785483"/>
                <a:gd name="connsiteX8" fmla="*/ 2453997 w 2898898"/>
                <a:gd name="connsiteY8" fmla="*/ 0 h 785483"/>
                <a:gd name="connsiteX9" fmla="*/ 2587833 w 2898898"/>
                <a:gd name="connsiteY9" fmla="*/ 0 h 785483"/>
                <a:gd name="connsiteX10" fmla="*/ 2624333 w 2898898"/>
                <a:gd name="connsiteY10" fmla="*/ 0 h 785483"/>
                <a:gd name="connsiteX11" fmla="*/ 2720786 w 2898898"/>
                <a:gd name="connsiteY11" fmla="*/ 55461 h 785483"/>
                <a:gd name="connsiteX12" fmla="*/ 2886272 w 2898898"/>
                <a:gd name="connsiteY12" fmla="*/ 341330 h 785483"/>
                <a:gd name="connsiteX13" fmla="*/ 2886272 w 2898898"/>
                <a:gd name="connsiteY13" fmla="*/ 435826 h 785483"/>
                <a:gd name="connsiteX14" fmla="*/ 2720786 w 2898898"/>
                <a:gd name="connsiteY14" fmla="*/ 721697 h 785483"/>
                <a:gd name="connsiteX15" fmla="*/ 2624333 w 2898898"/>
                <a:gd name="connsiteY15" fmla="*/ 777156 h 785483"/>
                <a:gd name="connsiteX16" fmla="*/ 2587833 w 2898898"/>
                <a:gd name="connsiteY16" fmla="*/ 777156 h 785483"/>
                <a:gd name="connsiteX17" fmla="*/ 2453997 w 2898898"/>
                <a:gd name="connsiteY17" fmla="*/ 777156 h 785483"/>
                <a:gd name="connsiteX18" fmla="*/ 1677439 w 2898898"/>
                <a:gd name="connsiteY18" fmla="*/ 778981 h 785483"/>
                <a:gd name="connsiteX19" fmla="*/ 132295 w 2898898"/>
                <a:gd name="connsiteY19" fmla="*/ 785483 h 785483"/>
                <a:gd name="connsiteX20" fmla="*/ 0 w 2898898"/>
                <a:gd name="connsiteY20" fmla="*/ 654567 h 785483"/>
                <a:gd name="connsiteX21" fmla="*/ 0 w 2898898"/>
                <a:gd name="connsiteY21" fmla="*/ 130916 h 785483"/>
                <a:gd name="connsiteX22" fmla="*/ 80799 w 2898898"/>
                <a:gd name="connsiteY22" fmla="*/ 10288 h 785483"/>
                <a:gd name="connsiteX23" fmla="*/ 97989 w 2898898"/>
                <a:gd name="connsiteY23" fmla="*/ 6855 h 785483"/>
                <a:gd name="connsiteX24" fmla="*/ 97989 w 2898898"/>
                <a:gd name="connsiteY24" fmla="*/ 0 h 785483"/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0 h 785483"/>
                <a:gd name="connsiteX6" fmla="*/ 132295 w 2898898"/>
                <a:gd name="connsiteY6" fmla="*/ 0 h 785483"/>
                <a:gd name="connsiteX7" fmla="*/ 2453997 w 2898898"/>
                <a:gd name="connsiteY7" fmla="*/ 0 h 785483"/>
                <a:gd name="connsiteX8" fmla="*/ 2587833 w 2898898"/>
                <a:gd name="connsiteY8" fmla="*/ 0 h 785483"/>
                <a:gd name="connsiteX9" fmla="*/ 2624333 w 2898898"/>
                <a:gd name="connsiteY9" fmla="*/ 0 h 785483"/>
                <a:gd name="connsiteX10" fmla="*/ 2720786 w 2898898"/>
                <a:gd name="connsiteY10" fmla="*/ 55461 h 785483"/>
                <a:gd name="connsiteX11" fmla="*/ 2886272 w 2898898"/>
                <a:gd name="connsiteY11" fmla="*/ 341330 h 785483"/>
                <a:gd name="connsiteX12" fmla="*/ 2886272 w 2898898"/>
                <a:gd name="connsiteY12" fmla="*/ 435826 h 785483"/>
                <a:gd name="connsiteX13" fmla="*/ 2720786 w 2898898"/>
                <a:gd name="connsiteY13" fmla="*/ 721697 h 785483"/>
                <a:gd name="connsiteX14" fmla="*/ 2624333 w 2898898"/>
                <a:gd name="connsiteY14" fmla="*/ 777156 h 785483"/>
                <a:gd name="connsiteX15" fmla="*/ 2587833 w 2898898"/>
                <a:gd name="connsiteY15" fmla="*/ 777156 h 785483"/>
                <a:gd name="connsiteX16" fmla="*/ 2453997 w 2898898"/>
                <a:gd name="connsiteY16" fmla="*/ 777156 h 785483"/>
                <a:gd name="connsiteX17" fmla="*/ 1677439 w 2898898"/>
                <a:gd name="connsiteY17" fmla="*/ 778981 h 785483"/>
                <a:gd name="connsiteX18" fmla="*/ 132295 w 2898898"/>
                <a:gd name="connsiteY18" fmla="*/ 785483 h 785483"/>
                <a:gd name="connsiteX19" fmla="*/ 0 w 2898898"/>
                <a:gd name="connsiteY19" fmla="*/ 654567 h 785483"/>
                <a:gd name="connsiteX20" fmla="*/ 0 w 2898898"/>
                <a:gd name="connsiteY20" fmla="*/ 130916 h 785483"/>
                <a:gd name="connsiteX21" fmla="*/ 80799 w 2898898"/>
                <a:gd name="connsiteY21" fmla="*/ 10288 h 785483"/>
                <a:gd name="connsiteX22" fmla="*/ 97989 w 2898898"/>
                <a:gd name="connsiteY22" fmla="*/ 6855 h 785483"/>
                <a:gd name="connsiteX23" fmla="*/ 97989 w 2898898"/>
                <a:gd name="connsiteY23" fmla="*/ 0 h 785483"/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0 h 785483"/>
                <a:gd name="connsiteX6" fmla="*/ 132295 w 2898898"/>
                <a:gd name="connsiteY6" fmla="*/ 0 h 785483"/>
                <a:gd name="connsiteX7" fmla="*/ 2453997 w 2898898"/>
                <a:gd name="connsiteY7" fmla="*/ 0 h 785483"/>
                <a:gd name="connsiteX8" fmla="*/ 2587833 w 2898898"/>
                <a:gd name="connsiteY8" fmla="*/ 0 h 785483"/>
                <a:gd name="connsiteX9" fmla="*/ 2624333 w 2898898"/>
                <a:gd name="connsiteY9" fmla="*/ 0 h 785483"/>
                <a:gd name="connsiteX10" fmla="*/ 2720786 w 2898898"/>
                <a:gd name="connsiteY10" fmla="*/ 55461 h 785483"/>
                <a:gd name="connsiteX11" fmla="*/ 2886272 w 2898898"/>
                <a:gd name="connsiteY11" fmla="*/ 341330 h 785483"/>
                <a:gd name="connsiteX12" fmla="*/ 2886272 w 2898898"/>
                <a:gd name="connsiteY12" fmla="*/ 435826 h 785483"/>
                <a:gd name="connsiteX13" fmla="*/ 2720786 w 2898898"/>
                <a:gd name="connsiteY13" fmla="*/ 721697 h 785483"/>
                <a:gd name="connsiteX14" fmla="*/ 2624333 w 2898898"/>
                <a:gd name="connsiteY14" fmla="*/ 777156 h 785483"/>
                <a:gd name="connsiteX15" fmla="*/ 2587833 w 2898898"/>
                <a:gd name="connsiteY15" fmla="*/ 777156 h 785483"/>
                <a:gd name="connsiteX16" fmla="*/ 2453997 w 2898898"/>
                <a:gd name="connsiteY16" fmla="*/ 777156 h 785483"/>
                <a:gd name="connsiteX17" fmla="*/ 132295 w 2898898"/>
                <a:gd name="connsiteY17" fmla="*/ 785483 h 785483"/>
                <a:gd name="connsiteX18" fmla="*/ 0 w 2898898"/>
                <a:gd name="connsiteY18" fmla="*/ 654567 h 785483"/>
                <a:gd name="connsiteX19" fmla="*/ 0 w 2898898"/>
                <a:gd name="connsiteY19" fmla="*/ 130916 h 785483"/>
                <a:gd name="connsiteX20" fmla="*/ 80799 w 2898898"/>
                <a:gd name="connsiteY20" fmla="*/ 10288 h 785483"/>
                <a:gd name="connsiteX21" fmla="*/ 97989 w 2898898"/>
                <a:gd name="connsiteY21" fmla="*/ 6855 h 785483"/>
                <a:gd name="connsiteX22" fmla="*/ 97989 w 2898898"/>
                <a:gd name="connsiteY22" fmla="*/ 0 h 785483"/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6855 h 785483"/>
                <a:gd name="connsiteX6" fmla="*/ 132295 w 2898898"/>
                <a:gd name="connsiteY6" fmla="*/ 0 h 785483"/>
                <a:gd name="connsiteX7" fmla="*/ 2453997 w 2898898"/>
                <a:gd name="connsiteY7" fmla="*/ 0 h 785483"/>
                <a:gd name="connsiteX8" fmla="*/ 2587833 w 2898898"/>
                <a:gd name="connsiteY8" fmla="*/ 0 h 785483"/>
                <a:gd name="connsiteX9" fmla="*/ 2624333 w 2898898"/>
                <a:gd name="connsiteY9" fmla="*/ 0 h 785483"/>
                <a:gd name="connsiteX10" fmla="*/ 2720786 w 2898898"/>
                <a:gd name="connsiteY10" fmla="*/ 55461 h 785483"/>
                <a:gd name="connsiteX11" fmla="*/ 2886272 w 2898898"/>
                <a:gd name="connsiteY11" fmla="*/ 341330 h 785483"/>
                <a:gd name="connsiteX12" fmla="*/ 2886272 w 2898898"/>
                <a:gd name="connsiteY12" fmla="*/ 435826 h 785483"/>
                <a:gd name="connsiteX13" fmla="*/ 2720786 w 2898898"/>
                <a:gd name="connsiteY13" fmla="*/ 721697 h 785483"/>
                <a:gd name="connsiteX14" fmla="*/ 2624333 w 2898898"/>
                <a:gd name="connsiteY14" fmla="*/ 777156 h 785483"/>
                <a:gd name="connsiteX15" fmla="*/ 2587833 w 2898898"/>
                <a:gd name="connsiteY15" fmla="*/ 777156 h 785483"/>
                <a:gd name="connsiteX16" fmla="*/ 2453997 w 2898898"/>
                <a:gd name="connsiteY16" fmla="*/ 777156 h 785483"/>
                <a:gd name="connsiteX17" fmla="*/ 132295 w 2898898"/>
                <a:gd name="connsiteY17" fmla="*/ 785483 h 785483"/>
                <a:gd name="connsiteX18" fmla="*/ 0 w 2898898"/>
                <a:gd name="connsiteY18" fmla="*/ 654567 h 785483"/>
                <a:gd name="connsiteX19" fmla="*/ 0 w 2898898"/>
                <a:gd name="connsiteY19" fmla="*/ 130916 h 785483"/>
                <a:gd name="connsiteX20" fmla="*/ 80799 w 2898898"/>
                <a:gd name="connsiteY20" fmla="*/ 10288 h 785483"/>
                <a:gd name="connsiteX21" fmla="*/ 97989 w 2898898"/>
                <a:gd name="connsiteY21" fmla="*/ 6855 h 78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98898" h="785483">
                  <a:moveTo>
                    <a:pt x="169848" y="327018"/>
                  </a:moveTo>
                  <a:cubicBezTo>
                    <a:pt x="133550" y="327018"/>
                    <a:pt x="104125" y="356443"/>
                    <a:pt x="104125" y="392741"/>
                  </a:cubicBezTo>
                  <a:cubicBezTo>
                    <a:pt x="104125" y="429039"/>
                    <a:pt x="133550" y="458464"/>
                    <a:pt x="169848" y="458464"/>
                  </a:cubicBezTo>
                  <a:cubicBezTo>
                    <a:pt x="206146" y="458464"/>
                    <a:pt x="235571" y="429039"/>
                    <a:pt x="235571" y="392741"/>
                  </a:cubicBezTo>
                  <a:cubicBezTo>
                    <a:pt x="235571" y="356443"/>
                    <a:pt x="206146" y="327018"/>
                    <a:pt x="169848" y="327018"/>
                  </a:cubicBezTo>
                  <a:close/>
                  <a:moveTo>
                    <a:pt x="97989" y="6855"/>
                  </a:moveTo>
                  <a:lnTo>
                    <a:pt x="132295" y="0"/>
                  </a:lnTo>
                  <a:lnTo>
                    <a:pt x="2453997" y="0"/>
                  </a:lnTo>
                  <a:lnTo>
                    <a:pt x="2587833" y="0"/>
                  </a:lnTo>
                  <a:lnTo>
                    <a:pt x="2624333" y="0"/>
                  </a:lnTo>
                  <a:cubicBezTo>
                    <a:pt x="2664261" y="0"/>
                    <a:pt x="2701062" y="21185"/>
                    <a:pt x="2720786" y="55461"/>
                  </a:cubicBezTo>
                  <a:lnTo>
                    <a:pt x="2886272" y="341330"/>
                  </a:lnTo>
                  <a:cubicBezTo>
                    <a:pt x="2903107" y="370607"/>
                    <a:pt x="2903107" y="406551"/>
                    <a:pt x="2886272" y="435826"/>
                  </a:cubicBezTo>
                  <a:lnTo>
                    <a:pt x="2720786" y="721697"/>
                  </a:lnTo>
                  <a:cubicBezTo>
                    <a:pt x="2701062" y="755973"/>
                    <a:pt x="2664020" y="777156"/>
                    <a:pt x="2624333" y="777156"/>
                  </a:cubicBezTo>
                  <a:lnTo>
                    <a:pt x="2587833" y="777156"/>
                  </a:lnTo>
                  <a:lnTo>
                    <a:pt x="2453997" y="777156"/>
                  </a:lnTo>
                  <a:lnTo>
                    <a:pt x="132295" y="785483"/>
                  </a:lnTo>
                  <a:cubicBezTo>
                    <a:pt x="59228" y="785483"/>
                    <a:pt x="0" y="726872"/>
                    <a:pt x="0" y="654567"/>
                  </a:cubicBezTo>
                  <a:lnTo>
                    <a:pt x="0" y="130916"/>
                  </a:lnTo>
                  <a:cubicBezTo>
                    <a:pt x="0" y="76688"/>
                    <a:pt x="33317" y="30162"/>
                    <a:pt x="80799" y="10288"/>
                  </a:cubicBezTo>
                  <a:lnTo>
                    <a:pt x="97989" y="6855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329184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pt-BR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Elritercept</a:t>
              </a:r>
              <a:endParaRPr kumimoji="0" lang="pt-BR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pt-BR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3.75 – 5.0 mg/kg, Q4W (sc)</a:t>
              </a:r>
              <a:endParaRPr kumimoji="0" lang="pt-BR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pt-BR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 = 105-150</a:t>
              </a:r>
              <a:endParaRPr kumimoji="0" lang="pt-BR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7E4EEA7E-D51D-76E9-6A73-9CDC0B71193B}"/>
                </a:ext>
              </a:extLst>
            </p:cNvPr>
            <p:cNvSpPr/>
            <p:nvPr/>
          </p:nvSpPr>
          <p:spPr>
            <a:xfrm>
              <a:off x="3298702" y="2322041"/>
              <a:ext cx="2898898" cy="785483"/>
            </a:xfrm>
            <a:custGeom>
              <a:avLst/>
              <a:gdLst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0 h 785483"/>
                <a:gd name="connsiteX6" fmla="*/ 132295 w 2898898"/>
                <a:gd name="connsiteY6" fmla="*/ 0 h 785483"/>
                <a:gd name="connsiteX7" fmla="*/ 1469234 w 2898898"/>
                <a:gd name="connsiteY7" fmla="*/ 0 h 785483"/>
                <a:gd name="connsiteX8" fmla="*/ 1677439 w 2898898"/>
                <a:gd name="connsiteY8" fmla="*/ 0 h 785483"/>
                <a:gd name="connsiteX9" fmla="*/ 2453997 w 2898898"/>
                <a:gd name="connsiteY9" fmla="*/ 0 h 785483"/>
                <a:gd name="connsiteX10" fmla="*/ 2587833 w 2898898"/>
                <a:gd name="connsiteY10" fmla="*/ 0 h 785483"/>
                <a:gd name="connsiteX11" fmla="*/ 2624333 w 2898898"/>
                <a:gd name="connsiteY11" fmla="*/ 0 h 785483"/>
                <a:gd name="connsiteX12" fmla="*/ 2720786 w 2898898"/>
                <a:gd name="connsiteY12" fmla="*/ 55461 h 785483"/>
                <a:gd name="connsiteX13" fmla="*/ 2886272 w 2898898"/>
                <a:gd name="connsiteY13" fmla="*/ 341330 h 785483"/>
                <a:gd name="connsiteX14" fmla="*/ 2886272 w 2898898"/>
                <a:gd name="connsiteY14" fmla="*/ 435826 h 785483"/>
                <a:gd name="connsiteX15" fmla="*/ 2720786 w 2898898"/>
                <a:gd name="connsiteY15" fmla="*/ 721697 h 785483"/>
                <a:gd name="connsiteX16" fmla="*/ 2624333 w 2898898"/>
                <a:gd name="connsiteY16" fmla="*/ 777156 h 785483"/>
                <a:gd name="connsiteX17" fmla="*/ 2587833 w 2898898"/>
                <a:gd name="connsiteY17" fmla="*/ 777156 h 785483"/>
                <a:gd name="connsiteX18" fmla="*/ 2453997 w 2898898"/>
                <a:gd name="connsiteY18" fmla="*/ 777156 h 785483"/>
                <a:gd name="connsiteX19" fmla="*/ 1677439 w 2898898"/>
                <a:gd name="connsiteY19" fmla="*/ 778981 h 785483"/>
                <a:gd name="connsiteX20" fmla="*/ 1677439 w 2898898"/>
                <a:gd name="connsiteY20" fmla="*/ 781852 h 785483"/>
                <a:gd name="connsiteX21" fmla="*/ 132295 w 2898898"/>
                <a:gd name="connsiteY21" fmla="*/ 785483 h 785483"/>
                <a:gd name="connsiteX22" fmla="*/ 0 w 2898898"/>
                <a:gd name="connsiteY22" fmla="*/ 654567 h 785483"/>
                <a:gd name="connsiteX23" fmla="*/ 0 w 2898898"/>
                <a:gd name="connsiteY23" fmla="*/ 130916 h 785483"/>
                <a:gd name="connsiteX24" fmla="*/ 80799 w 2898898"/>
                <a:gd name="connsiteY24" fmla="*/ 10288 h 785483"/>
                <a:gd name="connsiteX25" fmla="*/ 97989 w 2898898"/>
                <a:gd name="connsiteY25" fmla="*/ 6855 h 785483"/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0 h 785483"/>
                <a:gd name="connsiteX6" fmla="*/ 132295 w 2898898"/>
                <a:gd name="connsiteY6" fmla="*/ 0 h 785483"/>
                <a:gd name="connsiteX7" fmla="*/ 1469234 w 2898898"/>
                <a:gd name="connsiteY7" fmla="*/ 0 h 785483"/>
                <a:gd name="connsiteX8" fmla="*/ 1677439 w 2898898"/>
                <a:gd name="connsiteY8" fmla="*/ 0 h 785483"/>
                <a:gd name="connsiteX9" fmla="*/ 2453997 w 2898898"/>
                <a:gd name="connsiteY9" fmla="*/ 0 h 785483"/>
                <a:gd name="connsiteX10" fmla="*/ 2587833 w 2898898"/>
                <a:gd name="connsiteY10" fmla="*/ 0 h 785483"/>
                <a:gd name="connsiteX11" fmla="*/ 2624333 w 2898898"/>
                <a:gd name="connsiteY11" fmla="*/ 0 h 785483"/>
                <a:gd name="connsiteX12" fmla="*/ 2720786 w 2898898"/>
                <a:gd name="connsiteY12" fmla="*/ 55461 h 785483"/>
                <a:gd name="connsiteX13" fmla="*/ 2886272 w 2898898"/>
                <a:gd name="connsiteY13" fmla="*/ 341330 h 785483"/>
                <a:gd name="connsiteX14" fmla="*/ 2886272 w 2898898"/>
                <a:gd name="connsiteY14" fmla="*/ 435826 h 785483"/>
                <a:gd name="connsiteX15" fmla="*/ 2720786 w 2898898"/>
                <a:gd name="connsiteY15" fmla="*/ 721697 h 785483"/>
                <a:gd name="connsiteX16" fmla="*/ 2624333 w 2898898"/>
                <a:gd name="connsiteY16" fmla="*/ 777156 h 785483"/>
                <a:gd name="connsiteX17" fmla="*/ 2587833 w 2898898"/>
                <a:gd name="connsiteY17" fmla="*/ 777156 h 785483"/>
                <a:gd name="connsiteX18" fmla="*/ 2453997 w 2898898"/>
                <a:gd name="connsiteY18" fmla="*/ 777156 h 785483"/>
                <a:gd name="connsiteX19" fmla="*/ 1677439 w 2898898"/>
                <a:gd name="connsiteY19" fmla="*/ 778981 h 785483"/>
                <a:gd name="connsiteX20" fmla="*/ 132295 w 2898898"/>
                <a:gd name="connsiteY20" fmla="*/ 785483 h 785483"/>
                <a:gd name="connsiteX21" fmla="*/ 0 w 2898898"/>
                <a:gd name="connsiteY21" fmla="*/ 654567 h 785483"/>
                <a:gd name="connsiteX22" fmla="*/ 0 w 2898898"/>
                <a:gd name="connsiteY22" fmla="*/ 130916 h 785483"/>
                <a:gd name="connsiteX23" fmla="*/ 80799 w 2898898"/>
                <a:gd name="connsiteY23" fmla="*/ 10288 h 785483"/>
                <a:gd name="connsiteX24" fmla="*/ 97989 w 2898898"/>
                <a:gd name="connsiteY24" fmla="*/ 6855 h 785483"/>
                <a:gd name="connsiteX25" fmla="*/ 97989 w 2898898"/>
                <a:gd name="connsiteY25" fmla="*/ 0 h 785483"/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0 h 785483"/>
                <a:gd name="connsiteX6" fmla="*/ 132295 w 2898898"/>
                <a:gd name="connsiteY6" fmla="*/ 0 h 785483"/>
                <a:gd name="connsiteX7" fmla="*/ 1469234 w 2898898"/>
                <a:gd name="connsiteY7" fmla="*/ 0 h 785483"/>
                <a:gd name="connsiteX8" fmla="*/ 2453997 w 2898898"/>
                <a:gd name="connsiteY8" fmla="*/ 0 h 785483"/>
                <a:gd name="connsiteX9" fmla="*/ 2587833 w 2898898"/>
                <a:gd name="connsiteY9" fmla="*/ 0 h 785483"/>
                <a:gd name="connsiteX10" fmla="*/ 2624333 w 2898898"/>
                <a:gd name="connsiteY10" fmla="*/ 0 h 785483"/>
                <a:gd name="connsiteX11" fmla="*/ 2720786 w 2898898"/>
                <a:gd name="connsiteY11" fmla="*/ 55461 h 785483"/>
                <a:gd name="connsiteX12" fmla="*/ 2886272 w 2898898"/>
                <a:gd name="connsiteY12" fmla="*/ 341330 h 785483"/>
                <a:gd name="connsiteX13" fmla="*/ 2886272 w 2898898"/>
                <a:gd name="connsiteY13" fmla="*/ 435826 h 785483"/>
                <a:gd name="connsiteX14" fmla="*/ 2720786 w 2898898"/>
                <a:gd name="connsiteY14" fmla="*/ 721697 h 785483"/>
                <a:gd name="connsiteX15" fmla="*/ 2624333 w 2898898"/>
                <a:gd name="connsiteY15" fmla="*/ 777156 h 785483"/>
                <a:gd name="connsiteX16" fmla="*/ 2587833 w 2898898"/>
                <a:gd name="connsiteY16" fmla="*/ 777156 h 785483"/>
                <a:gd name="connsiteX17" fmla="*/ 2453997 w 2898898"/>
                <a:gd name="connsiteY17" fmla="*/ 777156 h 785483"/>
                <a:gd name="connsiteX18" fmla="*/ 1677439 w 2898898"/>
                <a:gd name="connsiteY18" fmla="*/ 778981 h 785483"/>
                <a:gd name="connsiteX19" fmla="*/ 132295 w 2898898"/>
                <a:gd name="connsiteY19" fmla="*/ 785483 h 785483"/>
                <a:gd name="connsiteX20" fmla="*/ 0 w 2898898"/>
                <a:gd name="connsiteY20" fmla="*/ 654567 h 785483"/>
                <a:gd name="connsiteX21" fmla="*/ 0 w 2898898"/>
                <a:gd name="connsiteY21" fmla="*/ 130916 h 785483"/>
                <a:gd name="connsiteX22" fmla="*/ 80799 w 2898898"/>
                <a:gd name="connsiteY22" fmla="*/ 10288 h 785483"/>
                <a:gd name="connsiteX23" fmla="*/ 97989 w 2898898"/>
                <a:gd name="connsiteY23" fmla="*/ 6855 h 785483"/>
                <a:gd name="connsiteX24" fmla="*/ 97989 w 2898898"/>
                <a:gd name="connsiteY24" fmla="*/ 0 h 785483"/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0 h 785483"/>
                <a:gd name="connsiteX6" fmla="*/ 132295 w 2898898"/>
                <a:gd name="connsiteY6" fmla="*/ 0 h 785483"/>
                <a:gd name="connsiteX7" fmla="*/ 2453997 w 2898898"/>
                <a:gd name="connsiteY7" fmla="*/ 0 h 785483"/>
                <a:gd name="connsiteX8" fmla="*/ 2587833 w 2898898"/>
                <a:gd name="connsiteY8" fmla="*/ 0 h 785483"/>
                <a:gd name="connsiteX9" fmla="*/ 2624333 w 2898898"/>
                <a:gd name="connsiteY9" fmla="*/ 0 h 785483"/>
                <a:gd name="connsiteX10" fmla="*/ 2720786 w 2898898"/>
                <a:gd name="connsiteY10" fmla="*/ 55461 h 785483"/>
                <a:gd name="connsiteX11" fmla="*/ 2886272 w 2898898"/>
                <a:gd name="connsiteY11" fmla="*/ 341330 h 785483"/>
                <a:gd name="connsiteX12" fmla="*/ 2886272 w 2898898"/>
                <a:gd name="connsiteY12" fmla="*/ 435826 h 785483"/>
                <a:gd name="connsiteX13" fmla="*/ 2720786 w 2898898"/>
                <a:gd name="connsiteY13" fmla="*/ 721697 h 785483"/>
                <a:gd name="connsiteX14" fmla="*/ 2624333 w 2898898"/>
                <a:gd name="connsiteY14" fmla="*/ 777156 h 785483"/>
                <a:gd name="connsiteX15" fmla="*/ 2587833 w 2898898"/>
                <a:gd name="connsiteY15" fmla="*/ 777156 h 785483"/>
                <a:gd name="connsiteX16" fmla="*/ 2453997 w 2898898"/>
                <a:gd name="connsiteY16" fmla="*/ 777156 h 785483"/>
                <a:gd name="connsiteX17" fmla="*/ 1677439 w 2898898"/>
                <a:gd name="connsiteY17" fmla="*/ 778981 h 785483"/>
                <a:gd name="connsiteX18" fmla="*/ 132295 w 2898898"/>
                <a:gd name="connsiteY18" fmla="*/ 785483 h 785483"/>
                <a:gd name="connsiteX19" fmla="*/ 0 w 2898898"/>
                <a:gd name="connsiteY19" fmla="*/ 654567 h 785483"/>
                <a:gd name="connsiteX20" fmla="*/ 0 w 2898898"/>
                <a:gd name="connsiteY20" fmla="*/ 130916 h 785483"/>
                <a:gd name="connsiteX21" fmla="*/ 80799 w 2898898"/>
                <a:gd name="connsiteY21" fmla="*/ 10288 h 785483"/>
                <a:gd name="connsiteX22" fmla="*/ 97989 w 2898898"/>
                <a:gd name="connsiteY22" fmla="*/ 6855 h 785483"/>
                <a:gd name="connsiteX23" fmla="*/ 97989 w 2898898"/>
                <a:gd name="connsiteY23" fmla="*/ 0 h 785483"/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0 h 785483"/>
                <a:gd name="connsiteX6" fmla="*/ 132295 w 2898898"/>
                <a:gd name="connsiteY6" fmla="*/ 0 h 785483"/>
                <a:gd name="connsiteX7" fmla="*/ 2453997 w 2898898"/>
                <a:gd name="connsiteY7" fmla="*/ 0 h 785483"/>
                <a:gd name="connsiteX8" fmla="*/ 2587833 w 2898898"/>
                <a:gd name="connsiteY8" fmla="*/ 0 h 785483"/>
                <a:gd name="connsiteX9" fmla="*/ 2624333 w 2898898"/>
                <a:gd name="connsiteY9" fmla="*/ 0 h 785483"/>
                <a:gd name="connsiteX10" fmla="*/ 2720786 w 2898898"/>
                <a:gd name="connsiteY10" fmla="*/ 55461 h 785483"/>
                <a:gd name="connsiteX11" fmla="*/ 2886272 w 2898898"/>
                <a:gd name="connsiteY11" fmla="*/ 341330 h 785483"/>
                <a:gd name="connsiteX12" fmla="*/ 2886272 w 2898898"/>
                <a:gd name="connsiteY12" fmla="*/ 435826 h 785483"/>
                <a:gd name="connsiteX13" fmla="*/ 2720786 w 2898898"/>
                <a:gd name="connsiteY13" fmla="*/ 721697 h 785483"/>
                <a:gd name="connsiteX14" fmla="*/ 2624333 w 2898898"/>
                <a:gd name="connsiteY14" fmla="*/ 777156 h 785483"/>
                <a:gd name="connsiteX15" fmla="*/ 2587833 w 2898898"/>
                <a:gd name="connsiteY15" fmla="*/ 777156 h 785483"/>
                <a:gd name="connsiteX16" fmla="*/ 2453997 w 2898898"/>
                <a:gd name="connsiteY16" fmla="*/ 777156 h 785483"/>
                <a:gd name="connsiteX17" fmla="*/ 132295 w 2898898"/>
                <a:gd name="connsiteY17" fmla="*/ 785483 h 785483"/>
                <a:gd name="connsiteX18" fmla="*/ 0 w 2898898"/>
                <a:gd name="connsiteY18" fmla="*/ 654567 h 785483"/>
                <a:gd name="connsiteX19" fmla="*/ 0 w 2898898"/>
                <a:gd name="connsiteY19" fmla="*/ 130916 h 785483"/>
                <a:gd name="connsiteX20" fmla="*/ 80799 w 2898898"/>
                <a:gd name="connsiteY20" fmla="*/ 10288 h 785483"/>
                <a:gd name="connsiteX21" fmla="*/ 97989 w 2898898"/>
                <a:gd name="connsiteY21" fmla="*/ 6855 h 785483"/>
                <a:gd name="connsiteX22" fmla="*/ 97989 w 2898898"/>
                <a:gd name="connsiteY22" fmla="*/ 0 h 785483"/>
                <a:gd name="connsiteX0" fmla="*/ 169848 w 2898898"/>
                <a:gd name="connsiteY0" fmla="*/ 327018 h 785483"/>
                <a:gd name="connsiteX1" fmla="*/ 104125 w 2898898"/>
                <a:gd name="connsiteY1" fmla="*/ 392741 h 785483"/>
                <a:gd name="connsiteX2" fmla="*/ 169848 w 2898898"/>
                <a:gd name="connsiteY2" fmla="*/ 458464 h 785483"/>
                <a:gd name="connsiteX3" fmla="*/ 235571 w 2898898"/>
                <a:gd name="connsiteY3" fmla="*/ 392741 h 785483"/>
                <a:gd name="connsiteX4" fmla="*/ 169848 w 2898898"/>
                <a:gd name="connsiteY4" fmla="*/ 327018 h 785483"/>
                <a:gd name="connsiteX5" fmla="*/ 97989 w 2898898"/>
                <a:gd name="connsiteY5" fmla="*/ 6855 h 785483"/>
                <a:gd name="connsiteX6" fmla="*/ 132295 w 2898898"/>
                <a:gd name="connsiteY6" fmla="*/ 0 h 785483"/>
                <a:gd name="connsiteX7" fmla="*/ 2453997 w 2898898"/>
                <a:gd name="connsiteY7" fmla="*/ 0 h 785483"/>
                <a:gd name="connsiteX8" fmla="*/ 2587833 w 2898898"/>
                <a:gd name="connsiteY8" fmla="*/ 0 h 785483"/>
                <a:gd name="connsiteX9" fmla="*/ 2624333 w 2898898"/>
                <a:gd name="connsiteY9" fmla="*/ 0 h 785483"/>
                <a:gd name="connsiteX10" fmla="*/ 2720786 w 2898898"/>
                <a:gd name="connsiteY10" fmla="*/ 55461 h 785483"/>
                <a:gd name="connsiteX11" fmla="*/ 2886272 w 2898898"/>
                <a:gd name="connsiteY11" fmla="*/ 341330 h 785483"/>
                <a:gd name="connsiteX12" fmla="*/ 2886272 w 2898898"/>
                <a:gd name="connsiteY12" fmla="*/ 435826 h 785483"/>
                <a:gd name="connsiteX13" fmla="*/ 2720786 w 2898898"/>
                <a:gd name="connsiteY13" fmla="*/ 721697 h 785483"/>
                <a:gd name="connsiteX14" fmla="*/ 2624333 w 2898898"/>
                <a:gd name="connsiteY14" fmla="*/ 777156 h 785483"/>
                <a:gd name="connsiteX15" fmla="*/ 2587833 w 2898898"/>
                <a:gd name="connsiteY15" fmla="*/ 777156 h 785483"/>
                <a:gd name="connsiteX16" fmla="*/ 2453997 w 2898898"/>
                <a:gd name="connsiteY16" fmla="*/ 777156 h 785483"/>
                <a:gd name="connsiteX17" fmla="*/ 132295 w 2898898"/>
                <a:gd name="connsiteY17" fmla="*/ 785483 h 785483"/>
                <a:gd name="connsiteX18" fmla="*/ 0 w 2898898"/>
                <a:gd name="connsiteY18" fmla="*/ 654567 h 785483"/>
                <a:gd name="connsiteX19" fmla="*/ 0 w 2898898"/>
                <a:gd name="connsiteY19" fmla="*/ 130916 h 785483"/>
                <a:gd name="connsiteX20" fmla="*/ 80799 w 2898898"/>
                <a:gd name="connsiteY20" fmla="*/ 10288 h 785483"/>
                <a:gd name="connsiteX21" fmla="*/ 97989 w 2898898"/>
                <a:gd name="connsiteY21" fmla="*/ 6855 h 78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98898" h="785483">
                  <a:moveTo>
                    <a:pt x="169848" y="327018"/>
                  </a:moveTo>
                  <a:cubicBezTo>
                    <a:pt x="133550" y="327018"/>
                    <a:pt x="104125" y="356443"/>
                    <a:pt x="104125" y="392741"/>
                  </a:cubicBezTo>
                  <a:cubicBezTo>
                    <a:pt x="104125" y="429039"/>
                    <a:pt x="133550" y="458464"/>
                    <a:pt x="169848" y="458464"/>
                  </a:cubicBezTo>
                  <a:cubicBezTo>
                    <a:pt x="206146" y="458464"/>
                    <a:pt x="235571" y="429039"/>
                    <a:pt x="235571" y="392741"/>
                  </a:cubicBezTo>
                  <a:cubicBezTo>
                    <a:pt x="235571" y="356443"/>
                    <a:pt x="206146" y="327018"/>
                    <a:pt x="169848" y="327018"/>
                  </a:cubicBezTo>
                  <a:close/>
                  <a:moveTo>
                    <a:pt x="97989" y="6855"/>
                  </a:moveTo>
                  <a:lnTo>
                    <a:pt x="132295" y="0"/>
                  </a:lnTo>
                  <a:lnTo>
                    <a:pt x="2453997" y="0"/>
                  </a:lnTo>
                  <a:lnTo>
                    <a:pt x="2587833" y="0"/>
                  </a:lnTo>
                  <a:lnTo>
                    <a:pt x="2624333" y="0"/>
                  </a:lnTo>
                  <a:cubicBezTo>
                    <a:pt x="2664261" y="0"/>
                    <a:pt x="2701062" y="21185"/>
                    <a:pt x="2720786" y="55461"/>
                  </a:cubicBezTo>
                  <a:lnTo>
                    <a:pt x="2886272" y="341330"/>
                  </a:lnTo>
                  <a:cubicBezTo>
                    <a:pt x="2903107" y="370607"/>
                    <a:pt x="2903107" y="406551"/>
                    <a:pt x="2886272" y="435826"/>
                  </a:cubicBezTo>
                  <a:lnTo>
                    <a:pt x="2720786" y="721697"/>
                  </a:lnTo>
                  <a:cubicBezTo>
                    <a:pt x="2701062" y="755973"/>
                    <a:pt x="2664020" y="777156"/>
                    <a:pt x="2624333" y="777156"/>
                  </a:cubicBezTo>
                  <a:lnTo>
                    <a:pt x="2587833" y="777156"/>
                  </a:lnTo>
                  <a:lnTo>
                    <a:pt x="2453997" y="777156"/>
                  </a:lnTo>
                  <a:lnTo>
                    <a:pt x="132295" y="785483"/>
                  </a:lnTo>
                  <a:cubicBezTo>
                    <a:pt x="59228" y="785483"/>
                    <a:pt x="0" y="726872"/>
                    <a:pt x="0" y="654567"/>
                  </a:cubicBezTo>
                  <a:lnTo>
                    <a:pt x="0" y="130916"/>
                  </a:lnTo>
                  <a:cubicBezTo>
                    <a:pt x="0" y="76688"/>
                    <a:pt x="33317" y="30162"/>
                    <a:pt x="80799" y="10288"/>
                  </a:cubicBezTo>
                  <a:lnTo>
                    <a:pt x="97989" y="685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329184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</a:rPr>
                <a:t>Epoetin alfa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GB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450 – 1015 IU/kg Q1W (</a:t>
              </a:r>
              <a:r>
                <a:rPr kumimoji="1" lang="en-GB" sz="1400" b="1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sc</a:t>
              </a:r>
              <a:r>
                <a:rPr kumimoji="1" lang="en-GB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)</a:t>
              </a:r>
              <a:endParaRPr kumimoji="0" lang="en-GB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GB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 = 105-150</a:t>
              </a:r>
              <a:endParaRPr kumimoji="0" lang="en-GB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BF5CE44-7A3B-0910-8C01-41C2E3E7343A}"/>
                </a:ext>
              </a:extLst>
            </p:cNvPr>
            <p:cNvSpPr/>
            <p:nvPr/>
          </p:nvSpPr>
          <p:spPr>
            <a:xfrm>
              <a:off x="2064061" y="1869967"/>
              <a:ext cx="987939" cy="742351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44450">
              <a:solidFill>
                <a:schemeClr val="bg1">
                  <a:alpha val="2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lIns="91440" tIns="45720" rIns="91440" b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Randomize</a:t>
              </a: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1:1</a:t>
              </a: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1EA0532-AA35-2A01-05CF-DC4DAD72BF4F}"/>
                </a:ext>
              </a:extLst>
            </p:cNvPr>
            <p:cNvSpPr/>
            <p:nvPr/>
          </p:nvSpPr>
          <p:spPr>
            <a:xfrm>
              <a:off x="2542053" y="1759663"/>
              <a:ext cx="852816" cy="76281"/>
            </a:xfrm>
            <a:custGeom>
              <a:avLst/>
              <a:gdLst>
                <a:gd name="connsiteX0" fmla="*/ 0 w 756185"/>
                <a:gd name="connsiteY0" fmla="*/ 0 h 85725"/>
                <a:gd name="connsiteX1" fmla="*/ 756185 w 756185"/>
                <a:gd name="connsiteY1" fmla="*/ 0 h 85725"/>
                <a:gd name="connsiteX2" fmla="*/ 756185 w 756185"/>
                <a:gd name="connsiteY2" fmla="*/ 85725 h 85725"/>
                <a:gd name="connsiteX3" fmla="*/ 0 w 756185"/>
                <a:gd name="connsiteY3" fmla="*/ 85725 h 85725"/>
                <a:gd name="connsiteX4" fmla="*/ 0 w 756185"/>
                <a:gd name="connsiteY4" fmla="*/ 0 h 85725"/>
                <a:gd name="connsiteX0" fmla="*/ 756185 w 847625"/>
                <a:gd name="connsiteY0" fmla="*/ 85725 h 177165"/>
                <a:gd name="connsiteX1" fmla="*/ 0 w 847625"/>
                <a:gd name="connsiteY1" fmla="*/ 85725 h 177165"/>
                <a:gd name="connsiteX2" fmla="*/ 0 w 847625"/>
                <a:gd name="connsiteY2" fmla="*/ 0 h 177165"/>
                <a:gd name="connsiteX3" fmla="*/ 756185 w 847625"/>
                <a:gd name="connsiteY3" fmla="*/ 0 h 177165"/>
                <a:gd name="connsiteX4" fmla="*/ 847625 w 847625"/>
                <a:gd name="connsiteY4" fmla="*/ 177165 h 177165"/>
                <a:gd name="connsiteX0" fmla="*/ 0 w 847625"/>
                <a:gd name="connsiteY0" fmla="*/ 85725 h 177165"/>
                <a:gd name="connsiteX1" fmla="*/ 0 w 847625"/>
                <a:gd name="connsiteY1" fmla="*/ 0 h 177165"/>
                <a:gd name="connsiteX2" fmla="*/ 756185 w 847625"/>
                <a:gd name="connsiteY2" fmla="*/ 0 h 177165"/>
                <a:gd name="connsiteX3" fmla="*/ 847625 w 847625"/>
                <a:gd name="connsiteY3" fmla="*/ 177165 h 177165"/>
                <a:gd name="connsiteX0" fmla="*/ 0 w 756185"/>
                <a:gd name="connsiteY0" fmla="*/ 85725 h 85725"/>
                <a:gd name="connsiteX1" fmla="*/ 0 w 756185"/>
                <a:gd name="connsiteY1" fmla="*/ 0 h 85725"/>
                <a:gd name="connsiteX2" fmla="*/ 756185 w 756185"/>
                <a:gd name="connsiteY2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6185" h="85725">
                  <a:moveTo>
                    <a:pt x="0" y="85725"/>
                  </a:moveTo>
                  <a:lnTo>
                    <a:pt x="0" y="0"/>
                  </a:lnTo>
                  <a:lnTo>
                    <a:pt x="75618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1D589B49-7FD4-CC37-2960-62DCDA60F895}"/>
                </a:ext>
              </a:extLst>
            </p:cNvPr>
            <p:cNvSpPr/>
            <p:nvPr/>
          </p:nvSpPr>
          <p:spPr>
            <a:xfrm>
              <a:off x="593378" y="1937039"/>
              <a:ext cx="1554057" cy="1250662"/>
            </a:xfrm>
            <a:custGeom>
              <a:avLst/>
              <a:gdLst>
                <a:gd name="connsiteX0" fmla="*/ 658072 w 1554057"/>
                <a:gd name="connsiteY0" fmla="*/ 0 h 1250662"/>
                <a:gd name="connsiteX1" fmla="*/ 1554057 w 1554057"/>
                <a:gd name="connsiteY1" fmla="*/ 895985 h 1250662"/>
                <a:gd name="connsiteX2" fmla="*/ 1483646 w 1554057"/>
                <a:gd name="connsiteY2" fmla="*/ 1244743 h 1250662"/>
                <a:gd name="connsiteX3" fmla="*/ 1480433 w 1554057"/>
                <a:gd name="connsiteY3" fmla="*/ 1250662 h 1250662"/>
                <a:gd name="connsiteX4" fmla="*/ 195265 w 1554057"/>
                <a:gd name="connsiteY4" fmla="*/ 1250662 h 1250662"/>
                <a:gd name="connsiteX5" fmla="*/ 0 w 1554057"/>
                <a:gd name="connsiteY5" fmla="*/ 1055397 h 1250662"/>
                <a:gd name="connsiteX6" fmla="*/ 0 w 1554057"/>
                <a:gd name="connsiteY6" fmla="*/ 292140 h 1250662"/>
                <a:gd name="connsiteX7" fmla="*/ 24515 w 1554057"/>
                <a:gd name="connsiteY7" fmla="*/ 262428 h 1250662"/>
                <a:gd name="connsiteX8" fmla="*/ 658072 w 1554057"/>
                <a:gd name="connsiteY8" fmla="*/ 0 h 125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4057" h="1250662">
                  <a:moveTo>
                    <a:pt x="658072" y="0"/>
                  </a:moveTo>
                  <a:cubicBezTo>
                    <a:pt x="1152911" y="0"/>
                    <a:pt x="1554057" y="401146"/>
                    <a:pt x="1554057" y="895985"/>
                  </a:cubicBezTo>
                  <a:cubicBezTo>
                    <a:pt x="1554057" y="1019695"/>
                    <a:pt x="1528986" y="1137549"/>
                    <a:pt x="1483646" y="1244743"/>
                  </a:cubicBezTo>
                  <a:lnTo>
                    <a:pt x="1480433" y="1250662"/>
                  </a:lnTo>
                  <a:lnTo>
                    <a:pt x="195265" y="1250662"/>
                  </a:lnTo>
                  <a:cubicBezTo>
                    <a:pt x="87423" y="1250662"/>
                    <a:pt x="0" y="1163239"/>
                    <a:pt x="0" y="1055397"/>
                  </a:cubicBezTo>
                  <a:lnTo>
                    <a:pt x="0" y="292140"/>
                  </a:lnTo>
                  <a:lnTo>
                    <a:pt x="24515" y="262428"/>
                  </a:lnTo>
                  <a:cubicBezTo>
                    <a:pt x="186656" y="100287"/>
                    <a:pt x="410653" y="0"/>
                    <a:pt x="658072" y="0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23" name="Graphic 222">
              <a:extLst>
                <a:ext uri="{FF2B5EF4-FFF2-40B4-BE49-F238E27FC236}">
                  <a16:creationId xmlns:a16="http://schemas.microsoft.com/office/drawing/2014/main" id="{D3ED9BC5-8CC7-056C-EFD8-3779E4B5D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25673" y="2177931"/>
              <a:ext cx="1054554" cy="995968"/>
            </a:xfrm>
            <a:prstGeom prst="rect">
              <a:avLst/>
            </a:prstGeom>
          </p:spPr>
        </p:pic>
        <p:sp>
          <p:nvSpPr>
            <p:cNvPr id="2" name="Rectangle 4">
              <a:extLst>
                <a:ext uri="{FF2B5EF4-FFF2-40B4-BE49-F238E27FC236}">
                  <a16:creationId xmlns:a16="http://schemas.microsoft.com/office/drawing/2014/main" id="{598AD888-20B9-3748-4FC5-4E6EE4C32E59}"/>
                </a:ext>
              </a:extLst>
            </p:cNvPr>
            <p:cNvSpPr/>
            <p:nvPr/>
          </p:nvSpPr>
          <p:spPr>
            <a:xfrm flipV="1">
              <a:off x="2538345" y="2677829"/>
              <a:ext cx="853561" cy="64428"/>
            </a:xfrm>
            <a:custGeom>
              <a:avLst/>
              <a:gdLst>
                <a:gd name="connsiteX0" fmla="*/ 0 w 756185"/>
                <a:gd name="connsiteY0" fmla="*/ 0 h 85725"/>
                <a:gd name="connsiteX1" fmla="*/ 756185 w 756185"/>
                <a:gd name="connsiteY1" fmla="*/ 0 h 85725"/>
                <a:gd name="connsiteX2" fmla="*/ 756185 w 756185"/>
                <a:gd name="connsiteY2" fmla="*/ 85725 h 85725"/>
                <a:gd name="connsiteX3" fmla="*/ 0 w 756185"/>
                <a:gd name="connsiteY3" fmla="*/ 85725 h 85725"/>
                <a:gd name="connsiteX4" fmla="*/ 0 w 756185"/>
                <a:gd name="connsiteY4" fmla="*/ 0 h 85725"/>
                <a:gd name="connsiteX0" fmla="*/ 756185 w 847625"/>
                <a:gd name="connsiteY0" fmla="*/ 85725 h 177165"/>
                <a:gd name="connsiteX1" fmla="*/ 0 w 847625"/>
                <a:gd name="connsiteY1" fmla="*/ 85725 h 177165"/>
                <a:gd name="connsiteX2" fmla="*/ 0 w 847625"/>
                <a:gd name="connsiteY2" fmla="*/ 0 h 177165"/>
                <a:gd name="connsiteX3" fmla="*/ 756185 w 847625"/>
                <a:gd name="connsiteY3" fmla="*/ 0 h 177165"/>
                <a:gd name="connsiteX4" fmla="*/ 847625 w 847625"/>
                <a:gd name="connsiteY4" fmla="*/ 177165 h 177165"/>
                <a:gd name="connsiteX0" fmla="*/ 0 w 847625"/>
                <a:gd name="connsiteY0" fmla="*/ 85725 h 177165"/>
                <a:gd name="connsiteX1" fmla="*/ 0 w 847625"/>
                <a:gd name="connsiteY1" fmla="*/ 0 h 177165"/>
                <a:gd name="connsiteX2" fmla="*/ 756185 w 847625"/>
                <a:gd name="connsiteY2" fmla="*/ 0 h 177165"/>
                <a:gd name="connsiteX3" fmla="*/ 847625 w 847625"/>
                <a:gd name="connsiteY3" fmla="*/ 177165 h 177165"/>
                <a:gd name="connsiteX0" fmla="*/ 0 w 756185"/>
                <a:gd name="connsiteY0" fmla="*/ 85725 h 85725"/>
                <a:gd name="connsiteX1" fmla="*/ 0 w 756185"/>
                <a:gd name="connsiteY1" fmla="*/ 0 h 85725"/>
                <a:gd name="connsiteX2" fmla="*/ 756185 w 756185"/>
                <a:gd name="connsiteY2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6185" h="85725">
                  <a:moveTo>
                    <a:pt x="0" y="85725"/>
                  </a:moveTo>
                  <a:lnTo>
                    <a:pt x="0" y="0"/>
                  </a:lnTo>
                  <a:lnTo>
                    <a:pt x="75618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28CA9F68-FEC4-5350-E0E4-FB736D027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15530"/>
              </p:ext>
            </p:extLst>
          </p:nvPr>
        </p:nvGraphicFramePr>
        <p:xfrm>
          <a:off x="6579580" y="4604270"/>
          <a:ext cx="5334493" cy="1823256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{B301B821-A1FF-4177-AEE7-76D212191A09}</a:tableStyleId>
              </a:tblPr>
              <a:tblGrid>
                <a:gridCol w="1097021">
                  <a:extLst>
                    <a:ext uri="{9D8B030D-6E8A-4147-A177-3AD203B41FA5}">
                      <a16:colId xmlns:a16="http://schemas.microsoft.com/office/drawing/2014/main" val="78848698"/>
                    </a:ext>
                  </a:extLst>
                </a:gridCol>
                <a:gridCol w="1579723">
                  <a:extLst>
                    <a:ext uri="{9D8B030D-6E8A-4147-A177-3AD203B41FA5}">
                      <a16:colId xmlns:a16="http://schemas.microsoft.com/office/drawing/2014/main" val="3568718925"/>
                    </a:ext>
                  </a:extLst>
                </a:gridCol>
                <a:gridCol w="2657749">
                  <a:extLst>
                    <a:ext uri="{9D8B030D-6E8A-4147-A177-3AD203B41FA5}">
                      <a16:colId xmlns:a16="http://schemas.microsoft.com/office/drawing/2014/main" val="4173037739"/>
                    </a:ext>
                  </a:extLst>
                </a:gridCol>
              </a:tblGrid>
              <a:tr h="345333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Elritercept</a:t>
                      </a:r>
                    </a:p>
                  </a:txBody>
                  <a:tcPr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Epoetin alfa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545592"/>
                  </a:ext>
                </a:extLst>
              </a:tr>
              <a:tr h="313763">
                <a:tc>
                  <a:txBody>
                    <a:bodyPr/>
                    <a:lstStyle/>
                    <a:p>
                      <a:r>
                        <a:rPr lang="en-US" sz="1200"/>
                        <a:t>Schedule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Once every 4 weeks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Once every 7 days (weekly)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984151"/>
                  </a:ext>
                </a:extLst>
              </a:tr>
              <a:tr h="335359">
                <a:tc>
                  <a:txBody>
                    <a:bodyPr/>
                    <a:lstStyle/>
                    <a:p>
                      <a:r>
                        <a:rPr lang="en-US" sz="1200"/>
                        <a:t>Starting dose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3.75 mg/kg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450 IU/kg Max. 40,000 IU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538544"/>
                  </a:ext>
                </a:extLst>
              </a:tr>
              <a:tr h="518000">
                <a:tc>
                  <a:txBody>
                    <a:bodyPr/>
                    <a:lstStyle/>
                    <a:p>
                      <a:r>
                        <a:rPr lang="en-US" sz="1200"/>
                        <a:t>Up-titration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5.0 mg/kg  (level +1)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787.5 IU/kg (level +1)</a:t>
                      </a:r>
                    </a:p>
                    <a:p>
                      <a:r>
                        <a:rPr lang="en-US" sz="1200"/>
                        <a:t>1050 IU / kg (level +2) Max. 80,000 IU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146933"/>
                  </a:ext>
                </a:extLst>
              </a:tr>
              <a:tr h="310801">
                <a:tc>
                  <a:txBody>
                    <a:bodyPr/>
                    <a:lstStyle/>
                    <a:p>
                      <a:r>
                        <a:rPr lang="en-US" sz="1200"/>
                        <a:t>Reduction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2.75 mg/kg (level -1)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337.5 IU / kg (level -1) Max. 40,000 IU</a:t>
                      </a:r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067766"/>
                  </a:ext>
                </a:extLst>
              </a:tr>
            </a:tbl>
          </a:graphicData>
        </a:graphic>
      </p:graphicFrame>
      <p:sp>
        <p:nvSpPr>
          <p:cNvPr id="22" name="スライド番号プレースホルダ 5">
            <a:extLst>
              <a:ext uri="{FF2B5EF4-FFF2-40B4-BE49-F238E27FC236}">
                <a16:creationId xmlns:a16="http://schemas.microsoft.com/office/drawing/2014/main" id="{43A5879D-19CD-57AC-5601-2A2FC5C65B87}"/>
              </a:ext>
            </a:extLst>
          </p:cNvPr>
          <p:cNvSpPr txBox="1">
            <a:spLocks/>
          </p:cNvSpPr>
          <p:nvPr/>
        </p:nvSpPr>
        <p:spPr>
          <a:xfrm>
            <a:off x="71663" y="6555659"/>
            <a:ext cx="294928" cy="196131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000" b="1" i="0" kern="120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D18DDD-3DD3-4B62-ABCC-38D08AE79D73}" type="slidenum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rgbClr val="34373F"/>
                </a:solidFill>
                <a:effectLst/>
                <a:uLnTx/>
                <a:uFillTx/>
                <a:latin typeface="Calibri" panose="020F0502020204030204" pitchFamily="34" charset="0"/>
                <a:ea typeface="メイリオ" pitchFamily="50" charset="-128"/>
                <a:cs typeface="Calibri" panose="020F050202020403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 pitchFamily="34" charset="0"/>
              <a:ea typeface="メイリオ" pitchFamily="50" charset="-128"/>
              <a:cs typeface="Calibri" panose="020F0502020204030204" pitchFamily="34" charset="0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17C1DA5-2276-F2A9-8A84-2C9AF16D25D0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7E25260-2171-2E04-6580-E29A3CC554E4}"/>
              </a:ext>
            </a:extLst>
          </p:cNvPr>
          <p:cNvSpPr>
            <a:spLocks/>
          </p:cNvSpPr>
          <p:nvPr/>
        </p:nvSpPr>
        <p:spPr>
          <a:xfrm>
            <a:off x="454628" y="3112292"/>
            <a:ext cx="5380086" cy="1412401"/>
          </a:xfrm>
          <a:prstGeom prst="roundRect">
            <a:avLst>
              <a:gd name="adj" fmla="val 9615"/>
            </a:avLst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1600" b="1">
                <a:solidFill>
                  <a:schemeClr val="accent5">
                    <a:lumMod val="50000"/>
                  </a:schemeClr>
                </a:solidFill>
              </a:rPr>
              <a:t>Stratification Factors</a:t>
            </a:r>
          </a:p>
          <a:p>
            <a:pPr marL="173038" lvl="0" indent="-114300">
              <a:spcBef>
                <a:spcPts val="400"/>
              </a:spcBef>
              <a:buFont typeface="Arial" panose="020B0604020202020204" pitchFamily="34" charset="0"/>
              <a:buChar char="•"/>
              <a:tabLst>
                <a:tab pos="1604963" algn="l"/>
                <a:tab pos="1828800" algn="l"/>
              </a:tabLst>
              <a:defRPr/>
            </a:pPr>
            <a:r>
              <a:rPr lang="en-US" sz="1400" u="sng">
                <a:solidFill>
                  <a:schemeClr val="accent4">
                    <a:lumMod val="50000"/>
                  </a:schemeClr>
                </a:solidFill>
              </a:rPr>
              <a:t>Transfusion Burden</a:t>
            </a:r>
            <a:r>
              <a:rPr lang="en-US" sz="1400">
                <a:solidFill>
                  <a:schemeClr val="accent4">
                    <a:lumMod val="50000"/>
                  </a:schemeClr>
                </a:solidFill>
              </a:rPr>
              <a:t>:  	</a:t>
            </a:r>
            <a:r>
              <a:rPr lang="en-US" sz="1400" b="1">
                <a:solidFill>
                  <a:schemeClr val="accent4">
                    <a:lumMod val="50000"/>
                  </a:schemeClr>
                </a:solidFill>
              </a:rPr>
              <a:t>low</a:t>
            </a:r>
            <a:r>
              <a:rPr lang="en-US" sz="1400">
                <a:solidFill>
                  <a:schemeClr val="accent4">
                    <a:lumMod val="50000"/>
                  </a:schemeClr>
                </a:solidFill>
              </a:rPr>
              <a:t>:   2-3 pRBC units in prior 8 weeks vs.</a:t>
            </a:r>
            <a:br>
              <a:rPr lang="en-US" sz="1400">
                <a:solidFill>
                  <a:schemeClr val="accent4">
                    <a:lumMod val="50000"/>
                  </a:schemeClr>
                </a:solidFill>
              </a:rPr>
            </a:br>
            <a:r>
              <a:rPr lang="en-US" sz="1400">
                <a:solidFill>
                  <a:schemeClr val="accent4">
                    <a:lumMod val="50000"/>
                  </a:schemeClr>
                </a:solidFill>
              </a:rPr>
              <a:t>	      </a:t>
            </a:r>
            <a:r>
              <a:rPr lang="en-US" sz="1400" b="1">
                <a:solidFill>
                  <a:schemeClr val="accent4">
                    <a:lumMod val="50000"/>
                  </a:schemeClr>
                </a:solidFill>
              </a:rPr>
              <a:t>high</a:t>
            </a:r>
            <a:r>
              <a:rPr lang="en-US" sz="1400">
                <a:solidFill>
                  <a:schemeClr val="accent4">
                    <a:lumMod val="50000"/>
                  </a:schemeClr>
                </a:solidFill>
              </a:rPr>
              <a:t>:  4-6 pRBC units in prior 8 weeks </a:t>
            </a:r>
            <a:endParaRPr lang="en-US" sz="1400">
              <a:solidFill>
                <a:schemeClr val="accent4">
                  <a:lumMod val="50000"/>
                </a:schemeClr>
              </a:solidFill>
              <a:ea typeface="Calibri"/>
              <a:cs typeface="Calibri"/>
            </a:endParaRPr>
          </a:p>
          <a:p>
            <a:pPr marL="173038" lvl="0" indent="-114300">
              <a:spcBef>
                <a:spcPts val="400"/>
              </a:spcBef>
              <a:buFont typeface="Arial" panose="020B0604020202020204" pitchFamily="34" charset="0"/>
              <a:buChar char="•"/>
              <a:tabLst>
                <a:tab pos="1828800" algn="l"/>
              </a:tabLst>
              <a:defRPr/>
            </a:pPr>
            <a:r>
              <a:rPr lang="en-US" sz="1400" b="1" u="sng">
                <a:solidFill>
                  <a:schemeClr val="accent4">
                    <a:lumMod val="50000"/>
                  </a:schemeClr>
                </a:solidFill>
              </a:rPr>
              <a:t>RS Status</a:t>
            </a:r>
            <a:r>
              <a:rPr lang="en-US" sz="1400">
                <a:solidFill>
                  <a:schemeClr val="accent4">
                    <a:lumMod val="50000"/>
                  </a:schemeClr>
                </a:solidFill>
              </a:rPr>
              <a:t>:      	RS+   vs.   RS-</a:t>
            </a:r>
            <a:endParaRPr lang="en-US" sz="1400">
              <a:solidFill>
                <a:schemeClr val="accent4">
                  <a:lumMod val="50000"/>
                </a:schemeClr>
              </a:solidFill>
              <a:ea typeface="Calibri" panose="020F0502020204030204"/>
              <a:cs typeface="Calibri" panose="020F0502020204030204"/>
            </a:endParaRPr>
          </a:p>
          <a:p>
            <a:pPr marL="173038" lvl="0" indent="-114300">
              <a:spcBef>
                <a:spcPts val="400"/>
              </a:spcBef>
              <a:buFont typeface="Arial" panose="020B0604020202020204" pitchFamily="34" charset="0"/>
              <a:buChar char="•"/>
              <a:tabLst>
                <a:tab pos="1828800" algn="l"/>
              </a:tabLst>
              <a:defRPr/>
            </a:pPr>
            <a:r>
              <a:rPr lang="en-US" sz="1400" u="sng">
                <a:solidFill>
                  <a:schemeClr val="accent4">
                    <a:lumMod val="50000"/>
                  </a:schemeClr>
                </a:solidFill>
              </a:rPr>
              <a:t>Serum</a:t>
            </a:r>
            <a:r>
              <a:rPr lang="en-US" sz="1400" u="sng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 EPO</a:t>
            </a:r>
            <a:r>
              <a:rPr lang="en-US" sz="1400">
                <a:solidFill>
                  <a:schemeClr val="accent4">
                    <a:lumMod val="50000"/>
                  </a:schemeClr>
                </a:solidFill>
                <a:ea typeface="Calibri"/>
                <a:cs typeface="Calibri"/>
              </a:rPr>
              <a:t>: 	 ≤200 U/L   vs. &gt;200 U/L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DC8E04-FF64-BB72-7698-8EB008C0D243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</p:spTree>
    <p:extLst>
      <p:ext uri="{BB962C8B-B14F-4D97-AF65-F5344CB8AC3E}">
        <p14:creationId xmlns:p14="http://schemas.microsoft.com/office/powerpoint/2010/main" val="262178274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61C59F1-A21A-9F1E-1846-1E1E2CD32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85BD4DD0-D6DB-C777-A6A8-AB7427F0B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70F134-23BA-1FD2-61D2-0C1F715633B0}"/>
              </a:ext>
            </a:extLst>
          </p:cNvPr>
          <p:cNvSpPr txBox="1"/>
          <p:nvPr/>
        </p:nvSpPr>
        <p:spPr>
          <a:xfrm>
            <a:off x="640041" y="-27767"/>
            <a:ext cx="11276655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de-DE" sz="400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4000">
                <a:ea typeface="メイリオ"/>
                <a:cs typeface="Calibri"/>
              </a:rPr>
              <a:t>| </a:t>
            </a:r>
            <a:r>
              <a:rPr lang="en-US" sz="4000">
                <a:solidFill>
                  <a:schemeClr val="accent4">
                    <a:lumMod val="50000"/>
                  </a:schemeClr>
                </a:solidFill>
                <a:ea typeface="メイリオ"/>
                <a:cs typeface="Calibri"/>
              </a:rPr>
              <a:t>Objectives and Endpoints </a:t>
            </a:r>
            <a:endParaRPr lang="en-US" sz="400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FDDE27-6A80-B8F7-F901-62B6B4763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1237" y="20150"/>
            <a:ext cx="1419423" cy="800212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4A4A5F7-B020-E5A6-908B-4F02CFA889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938020"/>
              </p:ext>
            </p:extLst>
          </p:nvPr>
        </p:nvGraphicFramePr>
        <p:xfrm>
          <a:off x="530045" y="1247762"/>
          <a:ext cx="11131910" cy="1280160"/>
        </p:xfrm>
        <a:graphic>
          <a:graphicData uri="http://schemas.openxmlformats.org/drawingml/2006/table">
            <a:tbl>
              <a:tblPr/>
              <a:tblGrid>
                <a:gridCol w="5353426">
                  <a:extLst>
                    <a:ext uri="{9D8B030D-6E8A-4147-A177-3AD203B41FA5}">
                      <a16:colId xmlns:a16="http://schemas.microsoft.com/office/drawing/2014/main" val="3523828880"/>
                    </a:ext>
                  </a:extLst>
                </a:gridCol>
                <a:gridCol w="5778484">
                  <a:extLst>
                    <a:ext uri="{9D8B030D-6E8A-4147-A177-3AD203B41FA5}">
                      <a16:colId xmlns:a16="http://schemas.microsoft.com/office/drawing/2014/main" val="2455681163"/>
                    </a:ext>
                  </a:extLst>
                </a:gridCol>
              </a:tblGrid>
              <a:tr h="166639">
                <a:tc>
                  <a:txBody>
                    <a:bodyPr/>
                    <a:lstStyle/>
                    <a:p>
                      <a:pPr marL="0" marR="0">
                        <a:spcAft>
                          <a:spcPts val="30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Primary Objective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30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Primary Endpoint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759561"/>
                  </a:ext>
                </a:extLst>
              </a:tr>
              <a:tr h="833197">
                <a:tc>
                  <a:txBody>
                    <a:bodyPr/>
                    <a:lstStyle/>
                    <a:p>
                      <a:pPr marL="0" marR="0">
                        <a:spcAft>
                          <a:spcPts val="300"/>
                        </a:spcAft>
                        <a:buNone/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 evaluate the efficacy of elritercept on red blood cell transfusion independence (</a:t>
                      </a: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RBC-TI) for a minimum 12-week 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period within 24 weeks with concurrent mean hemoglobin </a:t>
                      </a: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(Hgb) increase ≥1.5 g/dL 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compared to epoetin alfa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300"/>
                        </a:spcAft>
                        <a:buNone/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Proportion of participants who are </a:t>
                      </a: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RBC-TI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for any consecutive ≥12-week period from Cycle 1 Day 1 (C1D1) through Week 24 with concurrent </a:t>
                      </a: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mean Hgb 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increase ≥1.5 g/dL from baseline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544228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3E892B8-4DE3-24E3-5567-556DDC94FA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520862"/>
              </p:ext>
            </p:extLst>
          </p:nvPr>
        </p:nvGraphicFramePr>
        <p:xfrm>
          <a:off x="530045" y="2694769"/>
          <a:ext cx="11131910" cy="3403694"/>
        </p:xfrm>
        <a:graphic>
          <a:graphicData uri="http://schemas.openxmlformats.org/drawingml/2006/table">
            <a:tbl>
              <a:tblPr/>
              <a:tblGrid>
                <a:gridCol w="5357725">
                  <a:extLst>
                    <a:ext uri="{9D8B030D-6E8A-4147-A177-3AD203B41FA5}">
                      <a16:colId xmlns:a16="http://schemas.microsoft.com/office/drawing/2014/main" val="2591580268"/>
                    </a:ext>
                  </a:extLst>
                </a:gridCol>
                <a:gridCol w="5774185">
                  <a:extLst>
                    <a:ext uri="{9D8B030D-6E8A-4147-A177-3AD203B41FA5}">
                      <a16:colId xmlns:a16="http://schemas.microsoft.com/office/drawing/2014/main" val="1161759545"/>
                    </a:ext>
                  </a:extLst>
                </a:gridCol>
              </a:tblGrid>
              <a:tr h="220164">
                <a:tc>
                  <a:txBody>
                    <a:bodyPr/>
                    <a:lstStyle/>
                    <a:p>
                      <a:pPr marL="0" marR="0">
                        <a:spcAft>
                          <a:spcPts val="30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Key Secondary Objectives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Aft>
                          <a:spcPts val="300"/>
                        </a:spcAft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Secondary Endpoints (powered)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400886"/>
                  </a:ext>
                </a:extLst>
              </a:tr>
              <a:tr h="660494">
                <a:tc>
                  <a:txBody>
                    <a:bodyPr/>
                    <a:lstStyle/>
                    <a:p>
                      <a:pPr marL="342900" marR="0" indent="-342900">
                        <a:spcAft>
                          <a:spcPts val="300"/>
                        </a:spcAft>
                        <a:buFont typeface="+mj-lt"/>
                        <a:buAutoNum type="arabicPeriod"/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 compare the effect of elritercept on </a:t>
                      </a: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RBC-TI for a minimum 16-week 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period within 24 weeks versus epoetin alfa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indent="-342900">
                        <a:spcAft>
                          <a:spcPts val="300"/>
                        </a:spcAft>
                        <a:buFont typeface="+mj-lt"/>
                        <a:buAutoNum type="arabicPeriod"/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Proportion of participants who are </a:t>
                      </a: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RBC-TI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for any consecutive ≥16-week period from C1D1 through Week 24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6894032"/>
                  </a:ext>
                </a:extLst>
              </a:tr>
              <a:tr h="660494">
                <a:tc>
                  <a:txBody>
                    <a:bodyPr/>
                    <a:lstStyle/>
                    <a:p>
                      <a:pPr marL="342900" marR="0" indent="-342900">
                        <a:spcAft>
                          <a:spcPts val="300"/>
                        </a:spcAft>
                        <a:buFont typeface="+mj-lt"/>
                        <a:buAutoNum type="arabicPeriod" startAt="2"/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 compare effect of elritercept on </a:t>
                      </a: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RBC-TI for a minimum 12-week 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period within 24 weeks versus epoetin alfa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indent="-342900">
                        <a:spcAft>
                          <a:spcPts val="300"/>
                        </a:spcAft>
                        <a:buFont typeface="+mj-lt"/>
                        <a:buAutoNum type="arabicPeriod" startAt="2"/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Proportion of participants who are </a:t>
                      </a: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RBC-TI</a:t>
                      </a:r>
                      <a:r>
                        <a:rPr lang="en-US" sz="16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for any consecutive ≥12-week period from C1D1 through Week 24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1244907"/>
                  </a:ext>
                </a:extLst>
              </a:tr>
              <a:tr h="660494">
                <a:tc>
                  <a:txBody>
                    <a:bodyPr/>
                    <a:lstStyle/>
                    <a:p>
                      <a:pPr marL="342900" marR="0" indent="-342900">
                        <a:spcAft>
                          <a:spcPts val="300"/>
                        </a:spcAft>
                        <a:buFont typeface="+mj-lt"/>
                        <a:buAutoNum type="arabicPeriod" startAt="3"/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 compare the effect of elritercept on </a:t>
                      </a: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RBC-TI for a minimum 24-week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period within 24 weeks versus epoetin alfa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indent="-342900">
                        <a:spcAft>
                          <a:spcPts val="300"/>
                        </a:spcAft>
                        <a:buFont typeface="+mj-lt"/>
                        <a:buAutoNum type="arabicPeriod" startAt="3"/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Proportion of participants who are </a:t>
                      </a: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RBC-TI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for a consecutive 24-week period from C1D1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9505248"/>
                  </a:ext>
                </a:extLst>
              </a:tr>
              <a:tr h="660494">
                <a:tc>
                  <a:txBody>
                    <a:bodyPr/>
                    <a:lstStyle/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 compare the effect of elritercept versus epoetin alfa on </a:t>
                      </a: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favorable fatigue response with absence of RBC transfusion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between the end of Week 12 and the end of Week 24.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kumimoji="1" lang="en-US" sz="1600" b="0" kern="120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sz="1600"/>
                        <a:t>roportion of participants who have a confirmed </a:t>
                      </a:r>
                      <a:r>
                        <a:rPr lang="en-US" sz="1600" b="1"/>
                        <a:t>meaningful improvement in </a:t>
                      </a: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FACIT-Fatigue scale </a:t>
                      </a:r>
                      <a:r>
                        <a:rPr lang="en-US" sz="1600"/>
                        <a:t>score among those with low baseline scores or who </a:t>
                      </a:r>
                      <a:r>
                        <a:rPr lang="en-US" sz="1600" b="1"/>
                        <a:t>maintain a high </a:t>
                      </a:r>
                      <a:r>
                        <a:rPr lang="en-US" sz="1600" b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FACIT-Fatigue scale </a:t>
                      </a:r>
                      <a:r>
                        <a:rPr lang="en-US" sz="1600"/>
                        <a:t>score among those with high baseline scores</a:t>
                      </a:r>
                      <a:endParaRPr kumimoji="1" lang="en-US" sz="1600" b="0" kern="12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0680067"/>
                  </a:ext>
                </a:extLst>
              </a:tr>
            </a:tbl>
          </a:graphicData>
        </a:graphic>
      </p:graphicFrame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DD2B5E7-2E3C-0717-7D06-7090695455A3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D583C2-A14A-0B2D-2449-88C9FA9C38C7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87CC08-3FD2-BB1E-3F13-F7ECDCD87961}"/>
              </a:ext>
            </a:extLst>
          </p:cNvPr>
          <p:cNvSpPr txBox="1"/>
          <p:nvPr/>
        </p:nvSpPr>
        <p:spPr>
          <a:xfrm>
            <a:off x="9217480" y="522208"/>
            <a:ext cx="1390576" cy="369332"/>
          </a:xfrm>
          <a:prstGeom prst="rect">
            <a:avLst/>
          </a:prstGeom>
          <a:solidFill>
            <a:srgbClr val="C0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BACK-UP</a:t>
            </a:r>
          </a:p>
        </p:txBody>
      </p:sp>
    </p:spTree>
    <p:extLst>
      <p:ext uri="{BB962C8B-B14F-4D97-AF65-F5344CB8AC3E}">
        <p14:creationId xmlns:p14="http://schemas.microsoft.com/office/powerpoint/2010/main" val="194257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90B69C0-A984-9453-821C-7D0C71ECF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0F2EAF2A-2702-DEEE-F055-D830147DA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6FC634-E2F5-DA0D-F0B4-7479EEB27668}"/>
              </a:ext>
            </a:extLst>
          </p:cNvPr>
          <p:cNvSpPr txBox="1"/>
          <p:nvPr/>
        </p:nvSpPr>
        <p:spPr>
          <a:xfrm>
            <a:off x="640041" y="-50819"/>
            <a:ext cx="11276655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de-DE" sz="400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4000">
                <a:ea typeface="メイリオ"/>
                <a:cs typeface="Calibri"/>
              </a:rPr>
              <a:t>| </a:t>
            </a:r>
            <a:r>
              <a:rPr lang="en-US" sz="4000">
                <a:solidFill>
                  <a:schemeClr val="accent5">
                    <a:lumMod val="50000"/>
                  </a:schemeClr>
                </a:solidFill>
                <a:ea typeface="メイリオ"/>
                <a:cs typeface="Calibri"/>
              </a:rPr>
              <a:t>Other Endpoints </a:t>
            </a:r>
            <a:endParaRPr lang="en-US" sz="400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639BCA-46E7-173E-5949-AB368925C2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1588" y="166623"/>
            <a:ext cx="1419423" cy="800212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A0DEAA1-46D3-1642-5B74-A51530B038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650406"/>
              </p:ext>
            </p:extLst>
          </p:nvPr>
        </p:nvGraphicFramePr>
        <p:xfrm>
          <a:off x="657457" y="1158126"/>
          <a:ext cx="8591046" cy="2437389"/>
        </p:xfrm>
        <a:graphic>
          <a:graphicData uri="http://schemas.openxmlformats.org/drawingml/2006/table">
            <a:tbl>
              <a:tblPr/>
              <a:tblGrid>
                <a:gridCol w="866306">
                  <a:extLst>
                    <a:ext uri="{9D8B030D-6E8A-4147-A177-3AD203B41FA5}">
                      <a16:colId xmlns:a16="http://schemas.microsoft.com/office/drawing/2014/main" val="1015777066"/>
                    </a:ext>
                  </a:extLst>
                </a:gridCol>
                <a:gridCol w="7724740">
                  <a:extLst>
                    <a:ext uri="{9D8B030D-6E8A-4147-A177-3AD203B41FA5}">
                      <a16:colId xmlns:a16="http://schemas.microsoft.com/office/drawing/2014/main" val="2591580268"/>
                    </a:ext>
                  </a:extLst>
                </a:gridCol>
              </a:tblGrid>
              <a:tr h="313157">
                <a:tc gridSpan="2">
                  <a:txBody>
                    <a:bodyPr/>
                    <a:lstStyle/>
                    <a:p>
                      <a:pPr marL="0" marR="0">
                        <a:spcAft>
                          <a:spcPts val="30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Other Secondary Endpoints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400886"/>
                  </a:ext>
                </a:extLst>
              </a:tr>
              <a:tr h="888740">
                <a:tc>
                  <a:txBody>
                    <a:bodyPr/>
                    <a:lstStyle/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Efficacy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Time to first onset </a:t>
                      </a:r>
                      <a:r>
                        <a:rPr kumimoji="1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of achieving HI-E,  RBC-TI, first RBC transfusion </a:t>
                      </a:r>
                    </a:p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Hgb </a:t>
                      </a:r>
                      <a:r>
                        <a:rPr kumimoji="1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mean change through Week 24 and Week 48.</a:t>
                      </a:r>
                    </a:p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RBC-TI </a:t>
                      </a:r>
                      <a:r>
                        <a:rPr kumimoji="1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maximum duration, total number and monthly average of pRBC units received</a:t>
                      </a:r>
                    </a:p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4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Time to first diagnosis of AML and time to the death </a:t>
                      </a:r>
                      <a:r>
                        <a:rPr kumimoji="1" lang="en-US" sz="14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from any cause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6894032"/>
                  </a:ext>
                </a:extLst>
              </a:tr>
              <a:tr h="235131">
                <a:tc>
                  <a:txBody>
                    <a:bodyPr/>
                    <a:lstStyle/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>
                          <a:latin typeface="+mn-lt"/>
                        </a:rPr>
                        <a:t>PRO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Proportion, time to improvement and mean change 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PROs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1244907"/>
                  </a:ext>
                </a:extLst>
              </a:tr>
              <a:tr h="452846">
                <a:tc>
                  <a:txBody>
                    <a:bodyPr/>
                    <a:lstStyle/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Safety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400" b="0" kern="12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Frequency, severity, and relationship of treatment-emergent </a:t>
                      </a:r>
                      <a:r>
                        <a:rPr kumimoji="1" lang="en-US" sz="1400" b="1" kern="12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AEs and SAEs</a:t>
                      </a:r>
                    </a:p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400" b="0" kern="12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Change in baseline </a:t>
                      </a:r>
                      <a:r>
                        <a:rPr kumimoji="1" lang="en-US" sz="1400" kern="12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clinical </a:t>
                      </a:r>
                      <a:r>
                        <a:rPr kumimoji="1" lang="en-US" sz="1400" b="1" kern="12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laboratory values, vital signs, echocardiograms, and ECGs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9505248"/>
                  </a:ext>
                </a:extLst>
              </a:tr>
              <a:tr h="547515">
                <a:tc>
                  <a:txBody>
                    <a:bodyPr/>
                    <a:lstStyle/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Clinical Pharm.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PK</a:t>
                      </a: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- Plasma concentration time data for participants treated with elritercept</a:t>
                      </a:r>
                    </a:p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Immunogenicity</a:t>
                      </a: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 - Proportion of participants treated with elritercept reported to have ADA</a:t>
                      </a:r>
                      <a:endParaRPr lang="en-US" sz="140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0680067"/>
                  </a:ext>
                </a:extLst>
              </a:tr>
            </a:tbl>
          </a:graphicData>
        </a:graphic>
      </p:graphicFrame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1C1658B-3619-66EF-95B4-EC622D637EBC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496C9C-FD15-C406-E137-3DEECE512F87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04868AD-8062-0A9D-27DD-948F81ADFF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136496"/>
              </p:ext>
            </p:extLst>
          </p:nvPr>
        </p:nvGraphicFramePr>
        <p:xfrm>
          <a:off x="9448800" y="1158127"/>
          <a:ext cx="2318374" cy="46711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8374">
                  <a:extLst>
                    <a:ext uri="{9D8B030D-6E8A-4147-A177-3AD203B41FA5}">
                      <a16:colId xmlns:a16="http://schemas.microsoft.com/office/drawing/2014/main" val="3568285236"/>
                    </a:ext>
                  </a:extLst>
                </a:gridCol>
              </a:tblGrid>
              <a:tr h="4671137">
                <a:tc>
                  <a:txBody>
                    <a:bodyPr/>
                    <a:lstStyle/>
                    <a:p>
                      <a:pPr marL="0" indent="0" algn="ctr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DATA to be COLLECTED</a:t>
                      </a:r>
                    </a:p>
                    <a:p>
                      <a:pPr marL="0" indent="0" algn="l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endParaRPr lang="en-US" sz="1400" b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l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endParaRPr lang="en-US" sz="1400" b="0">
                        <a:solidFill>
                          <a:schemeClr val="tx1"/>
                        </a:solidFill>
                      </a:endParaRPr>
                    </a:p>
                    <a:p>
                      <a:pPr marL="174625" indent="-174625" algn="l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Transfusion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 type, dates, pRBC units</a:t>
                      </a:r>
                    </a:p>
                    <a:p>
                      <a:pPr marL="174625" indent="-174625" algn="l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Hemoglobin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 q2-4w</a:t>
                      </a:r>
                    </a:p>
                    <a:p>
                      <a:pPr marL="174625" indent="-174625" algn="l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Disease assessment</a:t>
                      </a:r>
                    </a:p>
                    <a:p>
                      <a:pPr marL="174625" indent="-174625" algn="l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Survival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 status</a:t>
                      </a:r>
                    </a:p>
                    <a:p>
                      <a:pPr marL="174625" indent="-174625" algn="l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PROs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 monthly</a:t>
                      </a:r>
                    </a:p>
                    <a:p>
                      <a:pPr marL="174625" indent="-174625" algn="l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Safety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 assessments:</a:t>
                      </a:r>
                      <a:br>
                        <a:rPr lang="en-US" sz="1400" b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labs, vitals, ECG, Echo</a:t>
                      </a:r>
                    </a:p>
                    <a:p>
                      <a:pPr marL="174625" indent="-174625" algn="l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PK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 blood samples</a:t>
                      </a:r>
                    </a:p>
                    <a:p>
                      <a:pPr marL="174625" indent="-174625" algn="l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ADA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 blood samples</a:t>
                      </a:r>
                    </a:p>
                    <a:p>
                      <a:pPr marL="174625" indent="-174625" algn="l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Additional blood 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</a:rPr>
                        <a:t>samples for clinical biomarkers, RNA</a:t>
                      </a:r>
                    </a:p>
                    <a:p>
                      <a:pPr algn="ctr"/>
                      <a:endParaRPr lang="en-US" sz="14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03221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01C0DF7-44FD-1C9B-D3A5-166B44E249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34871"/>
              </p:ext>
            </p:extLst>
          </p:nvPr>
        </p:nvGraphicFramePr>
        <p:xfrm>
          <a:off x="647761" y="3595515"/>
          <a:ext cx="8600742" cy="2233748"/>
        </p:xfrm>
        <a:graphic>
          <a:graphicData uri="http://schemas.openxmlformats.org/drawingml/2006/table">
            <a:tbl>
              <a:tblPr/>
              <a:tblGrid>
                <a:gridCol w="867560">
                  <a:extLst>
                    <a:ext uri="{9D8B030D-6E8A-4147-A177-3AD203B41FA5}">
                      <a16:colId xmlns:a16="http://schemas.microsoft.com/office/drawing/2014/main" val="1015777066"/>
                    </a:ext>
                  </a:extLst>
                </a:gridCol>
                <a:gridCol w="7733182">
                  <a:extLst>
                    <a:ext uri="{9D8B030D-6E8A-4147-A177-3AD203B41FA5}">
                      <a16:colId xmlns:a16="http://schemas.microsoft.com/office/drawing/2014/main" val="2591580268"/>
                    </a:ext>
                  </a:extLst>
                </a:gridCol>
              </a:tblGrid>
              <a:tr h="268076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Exploratory Endpoints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400886"/>
                  </a:ext>
                </a:extLst>
              </a:tr>
              <a:tr h="1323087">
                <a:tc>
                  <a:txBody>
                    <a:bodyPr/>
                    <a:lstStyle/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Efficacy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Proportion who 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achieved and duration reduction in pRBC units ≥50%</a:t>
                      </a: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for ≥12 and ≥24 weeks </a:t>
                      </a:r>
                    </a:p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Mean change 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absolute</a:t>
                      </a: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neutrophil count</a:t>
                      </a: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platelet, biomarkers of erythropoiesis, serum ferritin, bone specific alkaline phosphatase </a:t>
                      </a:r>
                      <a:r>
                        <a:rPr lang="en-US" sz="1400" b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(BSAP),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variant allele frequency </a:t>
                      </a:r>
                      <a:r>
                        <a:rPr lang="en-US" sz="1400" b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(VAF)</a:t>
                      </a:r>
                    </a:p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Evaluate treatment effects based on 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mutations</a:t>
                      </a: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(SF3B1), 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circulating biomarker</a:t>
                      </a: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s (cytokines/growth factors), 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RNA transcripts</a:t>
                      </a: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hematopoietic precursors,  bone marrow (BM) cellularity</a:t>
                      </a: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</a:t>
                      </a:r>
                    </a:p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Evaluate response with 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IPSS-M</a:t>
                      </a: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 classification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6894032"/>
                  </a:ext>
                </a:extLst>
              </a:tr>
              <a:tr h="642585">
                <a:tc>
                  <a:txBody>
                    <a:bodyPr/>
                    <a:lstStyle/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>
                          <a:latin typeface="+mn-lt"/>
                        </a:rPr>
                        <a:t>PRO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400" kern="12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Evaluate the </a:t>
                      </a:r>
                      <a:r>
                        <a:rPr kumimoji="1" lang="en-US" sz="1400" b="1" kern="12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healthcare resource utilization </a:t>
                      </a:r>
                      <a:r>
                        <a:rPr kumimoji="1" lang="en-US" sz="1400" kern="12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outcomes </a:t>
                      </a:r>
                    </a:p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sz="1400" b="0" kern="120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Mean changes in </a:t>
                      </a:r>
                      <a:r>
                        <a:rPr lang="en-US" sz="1400" b="1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+mn-lt"/>
                        </a:rPr>
                        <a:t>PROs</a:t>
                      </a:r>
                      <a:endParaRPr kumimoji="1" lang="en-US" sz="1400" kern="120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Mean Time Without Transfusion Reliance </a:t>
                      </a:r>
                      <a:r>
                        <a:rPr lang="en-US" sz="140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(TWiTR) and quality-adjusted TWiTR (Q-TWiTR)</a:t>
                      </a:r>
                      <a:endParaRPr lang="en-US" sz="1400">
                        <a:solidFill>
                          <a:schemeClr val="accent4">
                            <a:lumMod val="50000"/>
                          </a:schemeClr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124490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4D4B0E8-E0F6-8396-204D-D3C34119B593}"/>
              </a:ext>
            </a:extLst>
          </p:cNvPr>
          <p:cNvSpPr txBox="1"/>
          <p:nvPr/>
        </p:nvSpPr>
        <p:spPr>
          <a:xfrm>
            <a:off x="9217480" y="522208"/>
            <a:ext cx="1390576" cy="369332"/>
          </a:xfrm>
          <a:prstGeom prst="rect">
            <a:avLst/>
          </a:prstGeom>
          <a:solidFill>
            <a:srgbClr val="C0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BACK-UP</a:t>
            </a:r>
          </a:p>
        </p:txBody>
      </p:sp>
    </p:spTree>
    <p:extLst>
      <p:ext uri="{BB962C8B-B14F-4D97-AF65-F5344CB8AC3E}">
        <p14:creationId xmlns:p14="http://schemas.microsoft.com/office/powerpoint/2010/main" val="3340918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306E0-0B19-5DCE-8189-4558E4C36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CCFD92F5-7B20-B30F-0FAE-EEBC727CF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E19FD5-0117-095A-4993-B93218AA4260}"/>
              </a:ext>
            </a:extLst>
          </p:cNvPr>
          <p:cNvSpPr txBox="1"/>
          <p:nvPr/>
        </p:nvSpPr>
        <p:spPr>
          <a:xfrm>
            <a:off x="717684" y="-55820"/>
            <a:ext cx="1049727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de-DE" sz="400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4000">
                <a:ea typeface="メイリオ"/>
                <a:cs typeface="Calibri"/>
              </a:rPr>
              <a:t> | </a:t>
            </a:r>
            <a:r>
              <a:rPr lang="de-DE" sz="4000">
                <a:solidFill>
                  <a:schemeClr val="accent5">
                    <a:lumMod val="50000"/>
                  </a:schemeClr>
                </a:solidFill>
                <a:ea typeface="メイリオ"/>
                <a:cs typeface="Calibri"/>
              </a:rPr>
              <a:t>Inclusion Criteria</a:t>
            </a:r>
            <a:endParaRPr lang="en-US" sz="400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27DC91-8AF3-F9BF-44A1-A5F6066C4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0454" y="34027"/>
            <a:ext cx="1419423" cy="800212"/>
          </a:xfrm>
          <a:prstGeom prst="rect">
            <a:avLst/>
          </a:prstGeom>
        </p:spPr>
      </p:pic>
      <p:sp>
        <p:nvSpPr>
          <p:cNvPr id="4" name="Chart Placeholder 1">
            <a:extLst>
              <a:ext uri="{FF2B5EF4-FFF2-40B4-BE49-F238E27FC236}">
                <a16:creationId xmlns:a16="http://schemas.microsoft.com/office/drawing/2014/main" id="{2A21C7F5-52A3-FC9E-B41C-DC6B68FEE5A9}"/>
              </a:ext>
            </a:extLst>
          </p:cNvPr>
          <p:cNvSpPr txBox="1">
            <a:spLocks/>
          </p:cNvSpPr>
          <p:nvPr/>
        </p:nvSpPr>
        <p:spPr>
          <a:xfrm>
            <a:off x="582831" y="1215712"/>
            <a:ext cx="11034820" cy="3859210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>
            <a:lvl1pPr marL="457071" indent="-45707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anose="020B0604020202020204" pitchFamily="34" charset="0"/>
              <a:buChar char="•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  <a:lvl2pPr marL="742745" indent="-285677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–"/>
              <a:defRPr kumimoji="1" sz="2000" b="0" i="0" kern="120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2pPr>
            <a:lvl3pPr marL="1142690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•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3pPr>
            <a:lvl4pPr marL="1599760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–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4pPr>
            <a:lvl5pPr marL="2056831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»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5pPr>
            <a:lvl6pPr marL="2513910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86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61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42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003425" algn="l"/>
              </a:tabLst>
            </a:pPr>
            <a:endParaRPr lang="en-US" sz="400">
              <a:ea typeface="DengXian" panose="02010600030101010101" pitchFamily="2" charset="-122"/>
            </a:endParaRPr>
          </a:p>
          <a:p>
            <a:pPr marL="228600" indent="-228600"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003425" algn="l"/>
              </a:tabLst>
            </a:pPr>
            <a:endParaRPr lang="en-US" sz="400">
              <a:ea typeface="DengXian" panose="02010600030101010101" pitchFamily="2" charset="-122"/>
            </a:endParaRPr>
          </a:p>
          <a:p>
            <a:pPr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þ"/>
              <a:tabLst>
                <a:tab pos="2003425" algn="l"/>
              </a:tabLst>
            </a:pPr>
            <a:r>
              <a:rPr lang="en-US" sz="1800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</a:rPr>
              <a:t>Male or female and </a:t>
            </a:r>
            <a:r>
              <a:rPr lang="en-US" sz="1800" b="1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</a:rPr>
              <a:t>≥18 years of age </a:t>
            </a:r>
            <a:r>
              <a:rPr lang="en-US" sz="1800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</a:rPr>
              <a:t>at time of signing ICF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þ"/>
              <a:tabLst>
                <a:tab pos="2003425" algn="l"/>
              </a:tabLst>
            </a:pPr>
            <a:r>
              <a:rPr lang="en-US" sz="1800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</a:rPr>
              <a:t>Able to understand and </a:t>
            </a:r>
            <a:r>
              <a:rPr lang="en-US" sz="1800" b="1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</a:rPr>
              <a:t>sign ICF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þ"/>
              <a:tabLst>
                <a:tab pos="2003425" algn="l"/>
              </a:tabLst>
            </a:pPr>
            <a:r>
              <a:rPr lang="en-US" sz="1800" b="1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</a:rPr>
              <a:t>Diagnosis of MDS </a:t>
            </a:r>
            <a:r>
              <a:rPr lang="en-US" sz="1800">
                <a:solidFill>
                  <a:schemeClr val="accent4">
                    <a:lumMod val="50000"/>
                  </a:schemeClr>
                </a:solidFill>
                <a:effectLst/>
                <a:latin typeface="+mn-lt"/>
                <a:ea typeface="Times New Roman" panose="02020603050405020304" pitchFamily="18" charset="0"/>
              </a:rPr>
              <a:t>according to WHO 2016 classification that meets IPSS-R classification of very low-, low-, or intermediate-risk disease</a:t>
            </a:r>
            <a:r>
              <a:rPr lang="en-US" sz="1800" b="1" baseline="30000">
                <a:solidFill>
                  <a:schemeClr val="accent4">
                    <a:lumMod val="50000"/>
                  </a:schemeClr>
                </a:solidFill>
                <a:effectLst/>
                <a:latin typeface="+mn-lt"/>
                <a:ea typeface="Times New Roman" panose="02020603050405020304" pitchFamily="18" charset="0"/>
              </a:rPr>
              <a:t>‡</a:t>
            </a:r>
            <a:endParaRPr lang="en-US" sz="1800">
              <a:solidFill>
                <a:schemeClr val="accent4">
                  <a:lumMod val="50000"/>
                </a:schemeClr>
              </a:solidFill>
              <a:effectLst/>
              <a:latin typeface="+mn-lt"/>
              <a:ea typeface="Times New Roman" panose="02020603050405020304" pitchFamily="18" charset="0"/>
            </a:endParaRP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þ"/>
              <a:tabLst>
                <a:tab pos="2003425" algn="l"/>
              </a:tabLst>
            </a:pPr>
            <a:r>
              <a:rPr lang="en-US" sz="1800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</a:rPr>
              <a:t>Bone marrow </a:t>
            </a:r>
            <a:r>
              <a:rPr lang="en-US" sz="1800" b="1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</a:rPr>
              <a:t>&lt; 5% blasts</a:t>
            </a:r>
            <a:r>
              <a:rPr lang="en-US" sz="1800" b="1" baseline="30000">
                <a:solidFill>
                  <a:schemeClr val="accent4">
                    <a:lumMod val="50000"/>
                  </a:schemeClr>
                </a:solidFill>
                <a:effectLst/>
                <a:latin typeface="+mn-lt"/>
                <a:ea typeface="Times New Roman" panose="02020603050405020304" pitchFamily="18" charset="0"/>
              </a:rPr>
              <a:t>‡</a:t>
            </a:r>
            <a:r>
              <a:rPr lang="en-US" sz="1800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</a:rPr>
              <a:t> 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þ"/>
              <a:tabLst>
                <a:tab pos="2003425" algn="l"/>
              </a:tabLst>
            </a:pPr>
            <a:r>
              <a:rPr lang="en-US" sz="1800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  <a:cs typeface="Arial" panose="020B0604020202020204" pitchFamily="34" charset="0"/>
              </a:rPr>
              <a:t>Endogenous serum erythropoietin </a:t>
            </a:r>
            <a:r>
              <a:rPr lang="en-US" sz="1800" b="1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  <a:cs typeface="Arial" panose="020B0604020202020204" pitchFamily="34" charset="0"/>
              </a:rPr>
              <a:t>(</a:t>
            </a:r>
            <a:r>
              <a:rPr lang="en-US" sz="1800" b="1" err="1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  <a:cs typeface="Arial" panose="020B0604020202020204" pitchFamily="34" charset="0"/>
              </a:rPr>
              <a:t>sEPO</a:t>
            </a:r>
            <a:r>
              <a:rPr lang="en-US" sz="1800" b="1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  <a:cs typeface="Arial" panose="020B0604020202020204" pitchFamily="34" charset="0"/>
              </a:rPr>
              <a:t>) level of &lt; 500 U/L</a:t>
            </a:r>
            <a:r>
              <a:rPr lang="en-US" sz="1800" b="1" baseline="30000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  <a:cs typeface="Arial" panose="020B0604020202020204" pitchFamily="34" charset="0"/>
              </a:rPr>
              <a:t>*</a:t>
            </a:r>
            <a:endParaRPr lang="en-US" sz="1800" b="1">
              <a:solidFill>
                <a:schemeClr val="accent4">
                  <a:lumMod val="50000"/>
                </a:schemeClr>
              </a:solidFill>
              <a:latin typeface="+mn-lt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buClr>
                <a:srgbClr val="C00000"/>
              </a:buClr>
              <a:buSzPct val="100000"/>
              <a:buFont typeface="Wingdings" panose="05000000000000000000" pitchFamily="2" charset="2"/>
              <a:buChar char="þ"/>
              <a:tabLst>
                <a:tab pos="2003425" algn="l"/>
              </a:tabLst>
            </a:pPr>
            <a:r>
              <a:rPr lang="en-US" sz="1800" b="1">
                <a:solidFill>
                  <a:schemeClr val="accent4">
                    <a:lumMod val="50000"/>
                  </a:schemeClr>
                </a:solidFill>
                <a:latin typeface="+mn-lt"/>
              </a:rPr>
              <a:t>Transfusion dependence requiring  2-6 RBC units in the 8 weeks</a:t>
            </a:r>
            <a:r>
              <a:rPr lang="en-US" sz="1800">
                <a:solidFill>
                  <a:schemeClr val="accent4">
                    <a:lumMod val="50000"/>
                  </a:schemeClr>
                </a:solidFill>
                <a:latin typeface="+mn-lt"/>
              </a:rPr>
              <a:t> immediately preceding randomization </a:t>
            </a:r>
          </a:p>
          <a:p>
            <a:pPr marL="857145" lvl="2" indent="-223838">
              <a:spcBef>
                <a:spcPts val="0"/>
              </a:spcBef>
              <a:buClr>
                <a:srgbClr val="C00000"/>
              </a:buClr>
              <a:buFont typeface="Wingdings 3" panose="05040102010807070707" pitchFamily="18" charset="2"/>
              <a:buChar char="9"/>
            </a:pPr>
            <a:r>
              <a:rPr lang="en-US" sz="1800">
                <a:solidFill>
                  <a:schemeClr val="accent4">
                    <a:lumMod val="50000"/>
                  </a:schemeClr>
                </a:solidFill>
                <a:latin typeface="+mn-lt"/>
              </a:rPr>
              <a:t>“evaluable” transfusions events counted if a pretransfusion (within 3 days prior) Hgb ≤9.0 g/dL [5.6 mmol/L] with symptoms of anemia or Hgb ≤7 g/dL [4.3 mmol/L] in the absence of symptoms </a:t>
            </a:r>
          </a:p>
          <a:p>
            <a:pPr>
              <a:spcBef>
                <a:spcPts val="600"/>
              </a:spcBef>
              <a:buClr>
                <a:srgbClr val="C00000"/>
              </a:buClr>
              <a:buSzPct val="100000"/>
              <a:buFont typeface="Wingdings" panose="05000000000000000000" pitchFamily="2" charset="2"/>
              <a:buChar char="þ"/>
              <a:tabLst>
                <a:tab pos="2003425" algn="l"/>
              </a:tabLst>
            </a:pPr>
            <a:r>
              <a:rPr lang="en-US" sz="1800" b="1">
                <a:solidFill>
                  <a:schemeClr val="accent4">
                    <a:lumMod val="50000"/>
                  </a:schemeClr>
                </a:solidFill>
              </a:rPr>
              <a:t>Hemoglobin &lt; 11.0 g/dL post last transfusion </a:t>
            </a:r>
            <a:r>
              <a:rPr lang="en-US" sz="1800">
                <a:solidFill>
                  <a:schemeClr val="accent4">
                    <a:lumMod val="50000"/>
                  </a:schemeClr>
                </a:solidFill>
              </a:rPr>
              <a:t>(evaluable Hgb &gt;14 days after transfusion)</a:t>
            </a:r>
            <a:endParaRPr lang="en-US" sz="1800">
              <a:solidFill>
                <a:schemeClr val="accent4">
                  <a:lumMod val="50000"/>
                </a:schemeClr>
              </a:solidFill>
              <a:latin typeface="+mn-lt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buClr>
                <a:srgbClr val="C00000"/>
              </a:buClr>
              <a:buSzPct val="100000"/>
              <a:buFont typeface="Wingdings" panose="05000000000000000000" pitchFamily="2" charset="2"/>
              <a:buChar char="þ"/>
              <a:tabLst>
                <a:tab pos="2003425" algn="l"/>
              </a:tabLst>
            </a:pPr>
            <a:r>
              <a:rPr lang="en-US" sz="1800" b="1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  <a:cs typeface="Arial" panose="020B0604020202020204" pitchFamily="34" charset="0"/>
              </a:rPr>
              <a:t>ECOG</a:t>
            </a:r>
            <a:r>
              <a:rPr lang="en-US" sz="1800">
                <a:solidFill>
                  <a:schemeClr val="accent4">
                    <a:lumMod val="50000"/>
                  </a:schemeClr>
                </a:solidFill>
                <a:latin typeface="+mn-lt"/>
                <a:ea typeface="DengXian" panose="02010600030101010101" pitchFamily="2" charset="-122"/>
                <a:cs typeface="Arial" panose="020B0604020202020204" pitchFamily="34" charset="0"/>
              </a:rPr>
              <a:t> score of 0, 1, or 2</a:t>
            </a:r>
          </a:p>
          <a:p>
            <a:pPr marL="0" indent="0">
              <a:spcBef>
                <a:spcPts val="0"/>
              </a:spcBef>
              <a:buClr>
                <a:srgbClr val="C00000"/>
              </a:buClr>
              <a:buSzPct val="100000"/>
              <a:buNone/>
              <a:tabLst>
                <a:tab pos="2003425" algn="l"/>
              </a:tabLst>
            </a:pPr>
            <a:endParaRPr lang="en-US" sz="1600">
              <a:latin typeface="+mn-lt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b="1" baseline="30000">
                <a:solidFill>
                  <a:srgbClr val="C00000"/>
                </a:solidFill>
                <a:ea typeface="Times New Roman" panose="02020603050405020304" pitchFamily="18" charset="0"/>
              </a:rPr>
              <a:t>‡</a:t>
            </a:r>
            <a:r>
              <a:rPr lang="en-US" sz="1600">
                <a:ea typeface="Times New Roman" panose="02020603050405020304" pitchFamily="18" charset="0"/>
              </a:rPr>
              <a:t>  </a:t>
            </a:r>
            <a:r>
              <a:rPr lang="en-US" sz="1600" b="1">
                <a:solidFill>
                  <a:schemeClr val="accent2"/>
                </a:solidFill>
                <a:ea typeface="Times New Roman" panose="02020603050405020304" pitchFamily="18" charset="0"/>
              </a:rPr>
              <a:t>Confirmed by TAK-226-3001 central pathology independent reviewer prior to randomization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b="1" baseline="30000">
                <a:solidFill>
                  <a:schemeClr val="accent2"/>
                </a:solidFill>
                <a:ea typeface="DengXian" panose="02010600030101010101" pitchFamily="2" charset="-122"/>
                <a:cs typeface="Arial" panose="020B0604020202020204" pitchFamily="34" charset="0"/>
              </a:rPr>
              <a:t>*  </a:t>
            </a:r>
            <a:r>
              <a:rPr lang="en-US" sz="1600" b="1">
                <a:solidFill>
                  <a:schemeClr val="accent2"/>
                </a:solidFill>
              </a:rPr>
              <a:t>Required</a:t>
            </a:r>
            <a:r>
              <a:rPr lang="en-US" sz="1600" b="1">
                <a:solidFill>
                  <a:schemeClr val="accent2"/>
                </a:solidFill>
                <a:ea typeface="DengXian" panose="02010600030101010101" pitchFamily="2" charset="-122"/>
                <a:cs typeface="Arial" panose="020B0604020202020204" pitchFamily="34" charset="0"/>
              </a:rPr>
              <a:t> from</a:t>
            </a:r>
            <a:r>
              <a:rPr lang="en-US" sz="1600" b="1">
                <a:solidFill>
                  <a:schemeClr val="accent2"/>
                </a:solidFill>
                <a:ea typeface="Times New Roman" panose="02020603050405020304" pitchFamily="18" charset="0"/>
              </a:rPr>
              <a:t> TAK-226-3001 central laboratory</a:t>
            </a:r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29CAE88-D5E2-6E8A-B07A-109C7D03BBE7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EBC249-1085-6B17-C82D-312D7935A0D6}"/>
              </a:ext>
            </a:extLst>
          </p:cNvPr>
          <p:cNvSpPr txBox="1"/>
          <p:nvPr/>
        </p:nvSpPr>
        <p:spPr>
          <a:xfrm>
            <a:off x="640041" y="787328"/>
            <a:ext cx="32516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sz="2000" b="1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rPr>
              <a:t>In</a:t>
            </a:r>
            <a:r>
              <a:rPr kumimoji="1" lang="en-US" sz="2000" b="1" i="0" u="none" strike="noStrike" kern="1200" cap="none" spc="0" normalizeH="0" baseline="0" noProof="0" err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メイリオ" pitchFamily="50" charset="-128"/>
                <a:cs typeface="Calibri" pitchFamily="34" charset="0"/>
              </a:rPr>
              <a:t>clusion</a:t>
            </a:r>
            <a:r>
              <a:rPr kumimoji="1" lang="en-US" sz="18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メイリオ" pitchFamily="50" charset="-128"/>
                <a:cs typeface="Calibri" pitchFamily="34" charset="0"/>
              </a:rPr>
              <a:t>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47D136-CEF9-01EE-5809-B0A4C2BAF2D7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CBEC52-23C8-6C45-ED62-18BFA30F5DAE}"/>
              </a:ext>
            </a:extLst>
          </p:cNvPr>
          <p:cNvSpPr txBox="1"/>
          <p:nvPr/>
        </p:nvSpPr>
        <p:spPr>
          <a:xfrm>
            <a:off x="5827317" y="880675"/>
            <a:ext cx="6089379" cy="305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5425" lvl="2" indent="0"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r>
              <a:rPr lang="en-US" sz="1400" i="1">
                <a:solidFill>
                  <a:schemeClr val="accent2"/>
                </a:solidFill>
              </a:rPr>
              <a:t>Refer to the protocol for the detailed description of inclusion criteria</a:t>
            </a:r>
          </a:p>
        </p:txBody>
      </p:sp>
    </p:spTree>
    <p:extLst>
      <p:ext uri="{BB962C8B-B14F-4D97-AF65-F5344CB8AC3E}">
        <p14:creationId xmlns:p14="http://schemas.microsoft.com/office/powerpoint/2010/main" val="3983163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01A83F-6439-C9EB-A62F-E49CC8128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90DE6245-1CDF-9F7B-9C46-32D4ED335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7651" y="6202215"/>
            <a:ext cx="299045" cy="35266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57936-92EF-4126-AE48-1D9D36D15E98}" type="slidenum">
              <a:rPr kumimoji="0" lang="ja-JP" altLang="en-US" sz="1067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 panose="020B0604030504040204" pitchFamily="34" charset="-128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ja-JP" altLang="en-US" sz="1067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メイリオ" panose="020B0604030504040204" pitchFamily="34" charset="-128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C39AA1-8B5E-BBAB-1282-8CE152913DAF}"/>
              </a:ext>
            </a:extLst>
          </p:cNvPr>
          <p:cNvSpPr txBox="1"/>
          <p:nvPr/>
        </p:nvSpPr>
        <p:spPr>
          <a:xfrm>
            <a:off x="640041" y="220"/>
            <a:ext cx="10497273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de-DE" sz="4000">
                <a:solidFill>
                  <a:schemeClr val="accent2"/>
                </a:solidFill>
                <a:ea typeface="メイリオ"/>
                <a:cs typeface="Calibri"/>
              </a:rPr>
              <a:t>TAK-226-3001</a:t>
            </a:r>
            <a:r>
              <a:rPr lang="de-DE" sz="4000">
                <a:ea typeface="メイリオ"/>
                <a:cs typeface="Calibri"/>
              </a:rPr>
              <a:t> | </a:t>
            </a:r>
            <a:r>
              <a:rPr lang="de-DE" sz="4000">
                <a:solidFill>
                  <a:schemeClr val="accent5">
                    <a:lumMod val="50000"/>
                  </a:schemeClr>
                </a:solidFill>
                <a:ea typeface="メイリオ"/>
                <a:cs typeface="Calibri"/>
              </a:rPr>
              <a:t>Exclusion Criteria</a:t>
            </a:r>
            <a:endParaRPr lang="en-US" sz="400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5CD329-731C-64E0-F543-98A670D9D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2577" y="31815"/>
            <a:ext cx="1419423" cy="800212"/>
          </a:xfrm>
          <a:prstGeom prst="rect">
            <a:avLst/>
          </a:prstGeom>
        </p:spPr>
      </p:pic>
      <p:sp>
        <p:nvSpPr>
          <p:cNvPr id="6" name="Chart Placeholder 2">
            <a:extLst>
              <a:ext uri="{FF2B5EF4-FFF2-40B4-BE49-F238E27FC236}">
                <a16:creationId xmlns:a16="http://schemas.microsoft.com/office/drawing/2014/main" id="{76B92C72-AD13-CD6A-6FCF-B983D964CF81}"/>
              </a:ext>
            </a:extLst>
          </p:cNvPr>
          <p:cNvSpPr txBox="1">
            <a:spLocks/>
          </p:cNvSpPr>
          <p:nvPr/>
        </p:nvSpPr>
        <p:spPr>
          <a:xfrm>
            <a:off x="607076" y="1051034"/>
            <a:ext cx="11170395" cy="5422918"/>
          </a:xfrm>
          <a:prstGeom prst="rect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>
            <a:lvl1pPr marL="457071" indent="-45707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anose="020B0604020202020204" pitchFamily="34" charset="0"/>
              <a:buChar char="•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1pPr>
            <a:lvl2pPr marL="742745" indent="-285677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–"/>
              <a:defRPr kumimoji="1" sz="2000" b="0" i="0" kern="120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2pPr>
            <a:lvl3pPr marL="1142690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•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3pPr>
            <a:lvl4pPr marL="1599760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–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4pPr>
            <a:lvl5pPr marL="2056831" indent="-228541" algn="l" defTabSz="914150" rtl="0" eaLnBrk="1" latinLnBrk="0" hangingPunct="1">
              <a:spcBef>
                <a:spcPct val="20000"/>
              </a:spcBef>
              <a:buClr>
                <a:srgbClr val="4C4948"/>
              </a:buClr>
              <a:buFont typeface="Arial" pitchFamily="34" charset="0"/>
              <a:buChar char="»"/>
              <a:defRPr kumimoji="1" sz="2000" b="0" i="0" kern="1200" baseline="0">
                <a:solidFill>
                  <a:schemeClr val="tx1"/>
                </a:solidFill>
                <a:latin typeface="Calibri" panose="020F0502020204030204" pitchFamily="34" charset="0"/>
                <a:ea typeface="メイリオ" pitchFamily="50" charset="-128"/>
                <a:cs typeface="Calibri" pitchFamily="34" charset="0"/>
              </a:defRPr>
            </a:lvl5pPr>
            <a:lvl6pPr marL="2513910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86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61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42" indent="-228541" algn="l" defTabSz="91415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C00000"/>
              </a:buClr>
              <a:buFont typeface="Wingdings" panose="05000000000000000000" pitchFamily="2" charset="2"/>
              <a:buChar char="x"/>
            </a:pPr>
            <a:r>
              <a:rPr lang="en-US" sz="1800" b="1">
                <a:ea typeface="Calibri" panose="020F0502020204030204" pitchFamily="34" charset="0"/>
              </a:rPr>
              <a:t>Prior therapy </a:t>
            </a:r>
            <a:r>
              <a:rPr lang="en-US" sz="1800">
                <a:ea typeface="Calibri" panose="020F0502020204030204" pitchFamily="34" charset="0"/>
              </a:rPr>
              <a:t>for MDS:</a:t>
            </a: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>
                <a:ea typeface="Calibri" panose="020F0502020204030204" pitchFamily="34" charset="0"/>
              </a:rPr>
              <a:t>epoetin alfa (1-2 prior doses allowed); darbepoetin; G-CSF or GM-CSF (unless for febrile neutropenia)</a:t>
            </a:r>
            <a:endParaRPr lang="en-US" sz="1800">
              <a:latin typeface="+mn-lt"/>
            </a:endParaRP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>
                <a:latin typeface="+mn-lt"/>
              </a:rPr>
              <a:t>luspatercept, </a:t>
            </a:r>
            <a:r>
              <a:rPr lang="en-US" sz="1800" err="1">
                <a:latin typeface="+mn-lt"/>
              </a:rPr>
              <a:t>sotatercept</a:t>
            </a:r>
            <a:r>
              <a:rPr lang="en-US" sz="1800">
                <a:latin typeface="+mn-lt"/>
              </a:rPr>
              <a:t>, </a:t>
            </a:r>
            <a:r>
              <a:rPr lang="en-US" sz="1800" err="1">
                <a:latin typeface="+mn-lt"/>
              </a:rPr>
              <a:t>imetelstat</a:t>
            </a:r>
            <a:r>
              <a:rPr lang="en-US" sz="1800">
                <a:latin typeface="+mn-lt"/>
              </a:rPr>
              <a:t>, elritercept; </a:t>
            </a:r>
            <a:r>
              <a:rPr lang="en-US" sz="1800" err="1">
                <a:ea typeface="Calibri" panose="020F0502020204030204" pitchFamily="34" charset="0"/>
              </a:rPr>
              <a:t>IMiDs</a:t>
            </a:r>
            <a:r>
              <a:rPr lang="en-US" sz="1800">
                <a:ea typeface="Calibri" panose="020F0502020204030204" pitchFamily="34" charset="0"/>
              </a:rPr>
              <a:t> (lenalidomide); HMA </a:t>
            </a:r>
            <a:endParaRPr lang="en-US" sz="1800">
              <a:latin typeface="+mn-lt"/>
            </a:endParaRP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>
                <a:latin typeface="+mn-lt"/>
              </a:rPr>
              <a:t>immunosuppressive therapy; HSCT; high-dose steroids;</a:t>
            </a:r>
            <a:r>
              <a:rPr lang="en-US" sz="1800">
                <a:ea typeface="Calibri" panose="020F0502020204030204" pitchFamily="34" charset="0"/>
              </a:rPr>
              <a:t> androgens &lt;8 weeks prior</a:t>
            </a:r>
            <a:endParaRPr lang="en-US" sz="1800">
              <a:latin typeface="+mn-lt"/>
            </a:endParaRP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>
                <a:latin typeface="+mn-lt"/>
              </a:rPr>
              <a:t> investigational agent or any other agent to treat MDS</a:t>
            </a: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>
                <a:latin typeface="+mn-lt"/>
              </a:rPr>
              <a:t>iron chelation ≤8 weeks prior (allowed stable dose ≥8 weeks); no Vitamin B12 ≤4 </a:t>
            </a:r>
            <a:r>
              <a:rPr lang="en-US" sz="1800"/>
              <a:t>weeks prior (allow if &gt;4 </a:t>
            </a:r>
            <a:r>
              <a:rPr lang="en-US" sz="1800" err="1"/>
              <a:t>wk</a:t>
            </a:r>
            <a:r>
              <a:rPr lang="en-US" sz="1800"/>
              <a:t>)</a:t>
            </a:r>
            <a:endParaRPr lang="en-US" sz="1800">
              <a:ea typeface="Calibri" panose="020F0502020204030204" pitchFamily="34" charset="0"/>
            </a:endParaRP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</a:pPr>
            <a:r>
              <a:rPr lang="en-US" sz="1800">
                <a:latin typeface="+mn-lt"/>
                <a:ea typeface="Calibri" panose="020F0502020204030204" pitchFamily="34" charset="0"/>
              </a:rPr>
              <a:t>Anemia due to any </a:t>
            </a:r>
            <a:r>
              <a:rPr lang="en-US" sz="1800" b="1">
                <a:latin typeface="+mn-lt"/>
                <a:ea typeface="Calibri" panose="020F0502020204030204" pitchFamily="34" charset="0"/>
              </a:rPr>
              <a:t>other known cause </a:t>
            </a:r>
            <a:r>
              <a:rPr lang="en-US" sz="1800">
                <a:latin typeface="+mn-lt"/>
                <a:ea typeface="Calibri" panose="020F0502020204030204" pitchFamily="34" charset="0"/>
              </a:rPr>
              <a:t> (</a:t>
            </a:r>
            <a:r>
              <a:rPr lang="en-US" sz="1800">
                <a:ea typeface="Calibri" panose="020F0502020204030204" pitchFamily="34" charset="0"/>
              </a:rPr>
              <a:t>Ferritin  ≤ 50 </a:t>
            </a:r>
            <a:r>
              <a:rPr lang="en-US" sz="1800" err="1">
                <a:ea typeface="Calibri" panose="020F0502020204030204" pitchFamily="34" charset="0"/>
              </a:rPr>
              <a:t>μg</a:t>
            </a:r>
            <a:r>
              <a:rPr lang="en-US" sz="1800">
                <a:ea typeface="Calibri" panose="020F0502020204030204" pitchFamily="34" charset="0"/>
              </a:rPr>
              <a:t>/L; Folate ≤ 2.0 ng/mL; Vitamin B12 ≤ 200pg/mL)</a:t>
            </a:r>
            <a:endParaRPr lang="en-US" sz="1800" b="1"/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tabLst>
                <a:tab pos="228600" algn="l"/>
              </a:tabLst>
            </a:pPr>
            <a:r>
              <a:rPr lang="en-US" sz="1800"/>
              <a:t>MDS associated with </a:t>
            </a:r>
            <a:r>
              <a:rPr lang="en-US" sz="1800" b="1"/>
              <a:t>del(5q) cytogenetic </a:t>
            </a:r>
            <a:r>
              <a:rPr lang="en-US" sz="1800" b="1">
                <a:latin typeface="+mn-lt"/>
                <a:ea typeface="Calibri" panose="020F0502020204030204" pitchFamily="34" charset="0"/>
              </a:rPr>
              <a:t>abnormality </a:t>
            </a:r>
            <a:r>
              <a:rPr lang="en-US" sz="1800">
                <a:latin typeface="+mn-lt"/>
                <a:ea typeface="Calibri" panose="020F0502020204030204" pitchFamily="34" charset="0"/>
              </a:rPr>
              <a:t>or MDS unclassifiable (WHO 2016 classification) or secondary MDS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  <a:tabLst>
                <a:tab pos="228600" algn="l"/>
              </a:tabLst>
            </a:pPr>
            <a:r>
              <a:rPr lang="en-US" sz="1800">
                <a:latin typeface="+mn-lt"/>
                <a:ea typeface="Calibri" panose="020F0502020204030204" pitchFamily="34" charset="0"/>
              </a:rPr>
              <a:t>Known history of </a:t>
            </a:r>
            <a:r>
              <a:rPr lang="en-US" sz="1800" b="1">
                <a:latin typeface="+mn-lt"/>
                <a:ea typeface="Calibri" panose="020F0502020204030204" pitchFamily="34" charset="0"/>
              </a:rPr>
              <a:t>AML</a:t>
            </a:r>
            <a:r>
              <a:rPr lang="en-US" sz="1800">
                <a:latin typeface="+mn-lt"/>
                <a:ea typeface="Calibri" panose="020F0502020204030204" pitchFamily="34" charset="0"/>
              </a:rPr>
              <a:t> (Acute Myeloid Leukemia)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</a:pPr>
            <a:r>
              <a:rPr lang="en-US" sz="1800">
                <a:latin typeface="+mn-lt"/>
                <a:ea typeface="Calibri" panose="020F0502020204030204" pitchFamily="34" charset="0"/>
              </a:rPr>
              <a:t>History of </a:t>
            </a:r>
            <a:r>
              <a:rPr lang="en-US" sz="1800" b="1">
                <a:latin typeface="+mn-lt"/>
                <a:ea typeface="Calibri" panose="020F0502020204030204" pitchFamily="34" charset="0"/>
              </a:rPr>
              <a:t>other malignancies </a:t>
            </a:r>
            <a:r>
              <a:rPr lang="en-US" sz="1800">
                <a:latin typeface="+mn-lt"/>
                <a:ea typeface="Calibri" panose="020F0502020204030204" pitchFamily="34" charset="0"/>
              </a:rPr>
              <a:t>unless free of </a:t>
            </a:r>
            <a:r>
              <a:rPr lang="en-US" sz="1800"/>
              <a:t>disease for ≥3 years and have completed all treatment</a:t>
            </a:r>
            <a:endParaRPr lang="en-US" sz="1800">
              <a:latin typeface="+mn-lt"/>
              <a:ea typeface="Calibri" panose="020F0502020204030204" pitchFamily="34" charset="0"/>
            </a:endParaRP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 i="1">
                <a:latin typeface="+mn-lt"/>
                <a:ea typeface="Calibri" panose="020F0502020204030204" pitchFamily="34" charset="0"/>
              </a:rPr>
              <a:t>Exceptions for following if no systemic therapy</a:t>
            </a:r>
            <a:r>
              <a:rPr lang="en-US" sz="1800">
                <a:latin typeface="+mn-lt"/>
                <a:ea typeface="Calibri" panose="020F0502020204030204" pitchFamily="34" charset="0"/>
              </a:rPr>
              <a:t>: basal or squamous cell carcinoma of the skin; Carcinoma in situ of the cervix or breast; and/or incidental histologic finding of prostate cancer (T1a or T1b  per TNM)</a:t>
            </a:r>
          </a:p>
          <a:p>
            <a:pPr>
              <a:spcBef>
                <a:spcPts val="600"/>
              </a:spcBef>
              <a:buClr>
                <a:srgbClr val="C00000"/>
              </a:buClr>
              <a:buFont typeface="Wingdings" panose="05000000000000000000" pitchFamily="2" charset="2"/>
              <a:buChar char="x"/>
            </a:pPr>
            <a:r>
              <a:rPr lang="en-US" sz="1800">
                <a:latin typeface="+mn-lt"/>
                <a:ea typeface="Calibri" panose="020F0502020204030204" pitchFamily="34" charset="0"/>
              </a:rPr>
              <a:t>Clinically </a:t>
            </a:r>
            <a:r>
              <a:rPr lang="en-US" sz="1800" b="1">
                <a:latin typeface="+mn-lt"/>
                <a:ea typeface="Calibri" panose="020F0502020204030204" pitchFamily="34" charset="0"/>
              </a:rPr>
              <a:t>significant CV disease </a:t>
            </a:r>
            <a:r>
              <a:rPr lang="en-US" sz="1800">
                <a:latin typeface="+mn-lt"/>
                <a:ea typeface="Calibri" panose="020F0502020204030204" pitchFamily="34" charset="0"/>
              </a:rPr>
              <a:t>including:</a:t>
            </a:r>
            <a:endParaRPr lang="en-US" sz="1800">
              <a:latin typeface="+mn-lt"/>
            </a:endParaRP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>
                <a:latin typeface="+mn-lt"/>
              </a:rPr>
              <a:t>NYHA class III or IV;   </a:t>
            </a:r>
            <a:r>
              <a:rPr lang="en-US" sz="1800" err="1">
                <a:latin typeface="+mn-lt"/>
              </a:rPr>
              <a:t>QTcF</a:t>
            </a:r>
            <a:r>
              <a:rPr lang="en-US" sz="1800">
                <a:latin typeface="+mn-lt"/>
              </a:rPr>
              <a:t> interval &gt;5</a:t>
            </a:r>
            <a:r>
              <a:rPr lang="en-US" sz="1800"/>
              <a:t>00 milliseconds; </a:t>
            </a:r>
            <a:r>
              <a:rPr lang="en-US" sz="1800">
                <a:latin typeface="+mn-lt"/>
                <a:ea typeface="Calibri" panose="020F0502020204030204" pitchFamily="34" charset="0"/>
              </a:rPr>
              <a:t>EF &lt;35%</a:t>
            </a:r>
            <a:endParaRPr lang="en-US" sz="1800">
              <a:latin typeface="+mn-lt"/>
            </a:endParaRP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>
                <a:latin typeface="+mn-lt"/>
              </a:rPr>
              <a:t>Uncontrolled hypertension (SBP </a:t>
            </a:r>
            <a:r>
              <a:rPr lang="zh-CN" altLang="en-US" sz="1800">
                <a:latin typeface="+mn-lt"/>
              </a:rPr>
              <a:t>≥</a:t>
            </a:r>
            <a:r>
              <a:rPr lang="en-US" sz="1800">
                <a:latin typeface="+mn-lt"/>
              </a:rPr>
              <a:t> 150 mmHg and/or DBP</a:t>
            </a:r>
            <a:r>
              <a:rPr lang="en-US" sz="1800">
                <a:latin typeface="+mn-lt"/>
                <a:ea typeface="Calibri" panose="020F0502020204030204" pitchFamily="34" charset="0"/>
              </a:rPr>
              <a:t> </a:t>
            </a:r>
            <a:r>
              <a:rPr lang="zh-CN" altLang="en-US" sz="1800">
                <a:latin typeface="+mn-lt"/>
                <a:ea typeface="DengXian" panose="02010600030101010101" pitchFamily="2" charset="-122"/>
              </a:rPr>
              <a:t>≥</a:t>
            </a:r>
            <a:r>
              <a:rPr lang="en-US" sz="1800">
                <a:latin typeface="+mn-lt"/>
                <a:ea typeface="Calibri" panose="020F0502020204030204" pitchFamily="34" charset="0"/>
              </a:rPr>
              <a:t> 100 mmHg)</a:t>
            </a:r>
          </a:p>
          <a:p>
            <a:pPr marL="914270" lvl="3" indent="-231775">
              <a:spcBef>
                <a:spcPts val="0"/>
              </a:spcBef>
              <a:buClr>
                <a:srgbClr val="C00000"/>
              </a:buClr>
              <a:buSzPct val="100000"/>
              <a:buFont typeface="Wingdings 3" panose="05040102010807070707" pitchFamily="18" charset="2"/>
              <a:buChar char="9"/>
            </a:pPr>
            <a:r>
              <a:rPr lang="en-US" sz="1800">
                <a:latin typeface="+mn-lt"/>
                <a:ea typeface="Calibri" panose="020F0502020204030204" pitchFamily="34" charset="0"/>
              </a:rPr>
              <a:t>Arrythmia, MI, unstable angina or thromboembolic events &lt; 6 months (CVA, DVT, PE) </a:t>
            </a:r>
            <a:endParaRPr lang="en-US" sz="1800" i="1">
              <a:latin typeface="Helvetica" pitchFamily="2" charset="0"/>
            </a:endParaRPr>
          </a:p>
          <a:p>
            <a:pPr marL="205" indent="-285750">
              <a:spcBef>
                <a:spcPts val="0"/>
              </a:spcBef>
              <a:spcAft>
                <a:spcPts val="600"/>
              </a:spcAft>
              <a:buSzPct val="58000"/>
              <a:buFont typeface="Wingdings" pitchFamily="2" charset="2"/>
              <a:buChar char="ü"/>
            </a:pPr>
            <a:endParaRPr lang="en-US" sz="1800">
              <a:ea typeface="DengXian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8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FA721D-444E-A090-47A6-E08B0EB7B159}"/>
              </a:ext>
            </a:extLst>
          </p:cNvPr>
          <p:cNvSpPr txBox="1"/>
          <p:nvPr/>
        </p:nvSpPr>
        <p:spPr>
          <a:xfrm>
            <a:off x="607077" y="645061"/>
            <a:ext cx="32516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4C494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メイリオ" pitchFamily="50" charset="-128"/>
                <a:cs typeface="Calibri" pitchFamily="34" charset="0"/>
              </a:rPr>
              <a:t>Exclusion</a:t>
            </a:r>
            <a:r>
              <a:rPr kumimoji="1" lang="en-US" sz="18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メイリオ" pitchFamily="50" charset="-128"/>
                <a:cs typeface="Calibri" pitchFamily="34" charset="0"/>
              </a:rPr>
              <a:t> Criteria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E66E2-F1BF-AE60-F7CA-77D11E70994B}"/>
              </a:ext>
            </a:extLst>
          </p:cNvPr>
          <p:cNvSpPr/>
          <p:nvPr/>
        </p:nvSpPr>
        <p:spPr>
          <a:xfrm>
            <a:off x="0" y="0"/>
            <a:ext cx="640041" cy="1783080"/>
          </a:xfrm>
          <a:custGeom>
            <a:avLst/>
            <a:gdLst>
              <a:gd name="connsiteX0" fmla="*/ 0 w 3218064"/>
              <a:gd name="connsiteY0" fmla="*/ 0 h 3893858"/>
              <a:gd name="connsiteX1" fmla="*/ 3218064 w 3218064"/>
              <a:gd name="connsiteY1" fmla="*/ 0 h 3893858"/>
              <a:gd name="connsiteX2" fmla="*/ 3197641 w 3218064"/>
              <a:gd name="connsiteY2" fmla="*/ 227910 h 3893858"/>
              <a:gd name="connsiteX3" fmla="*/ 2879910 w 3218064"/>
              <a:gd name="connsiteY3" fmla="*/ 1534853 h 3893858"/>
              <a:gd name="connsiteX4" fmla="*/ 733421 w 3218064"/>
              <a:gd name="connsiteY4" fmla="*/ 2816901 h 3893858"/>
              <a:gd name="connsiteX5" fmla="*/ 67976 w 3218064"/>
              <a:gd name="connsiteY5" fmla="*/ 3784274 h 3893858"/>
              <a:gd name="connsiteX6" fmla="*/ 0 w 3218064"/>
              <a:gd name="connsiteY6" fmla="*/ 3893858 h 389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18064" h="3893858">
                <a:moveTo>
                  <a:pt x="0" y="0"/>
                </a:moveTo>
                <a:lnTo>
                  <a:pt x="3218064" y="0"/>
                </a:lnTo>
                <a:lnTo>
                  <a:pt x="3197641" y="227910"/>
                </a:lnTo>
                <a:cubicBezTo>
                  <a:pt x="3158978" y="747836"/>
                  <a:pt x="3170177" y="1148927"/>
                  <a:pt x="2879910" y="1534853"/>
                </a:cubicBezTo>
                <a:cubicBezTo>
                  <a:pt x="2446627" y="2110931"/>
                  <a:pt x="1187442" y="2435653"/>
                  <a:pt x="733421" y="2816901"/>
                </a:cubicBezTo>
                <a:cubicBezTo>
                  <a:pt x="385810" y="3108795"/>
                  <a:pt x="240221" y="3485665"/>
                  <a:pt x="67976" y="3784274"/>
                </a:cubicBezTo>
                <a:lnTo>
                  <a:pt x="0" y="3893858"/>
                </a:lnTo>
                <a:close/>
              </a:path>
            </a:pathLst>
          </a:custGeom>
          <a:gradFill flip="none" rotWithShape="1">
            <a:gsLst>
              <a:gs pos="97000">
                <a:srgbClr val="163E64"/>
              </a:gs>
              <a:gs pos="0">
                <a:srgbClr val="01AFCA"/>
              </a:gs>
            </a:gsLst>
            <a:lin ang="8100000" scaled="1"/>
            <a:tileRect/>
          </a:gradFill>
          <a:ln w="9516" cap="flat">
            <a:noFill/>
            <a:prstDash val="solid"/>
            <a:miter/>
          </a:ln>
          <a:effectLst>
            <a:innerShdw blurRad="101600">
              <a:prstClr val="black">
                <a:alpha val="19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srgbClr val="34373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DCC6D5-9760-7476-972B-21F7ED5303F9}"/>
              </a:ext>
            </a:extLst>
          </p:cNvPr>
          <p:cNvSpPr txBox="1"/>
          <p:nvPr/>
        </p:nvSpPr>
        <p:spPr>
          <a:xfrm>
            <a:off x="5827317" y="739701"/>
            <a:ext cx="6089379" cy="305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5425" lvl="2" indent="0">
              <a:spcBef>
                <a:spcPts val="0"/>
              </a:spcBef>
              <a:buClr>
                <a:srgbClr val="C00000"/>
              </a:buClr>
              <a:buSzPct val="100000"/>
              <a:buNone/>
            </a:pPr>
            <a:r>
              <a:rPr lang="en-US" sz="1400" i="1">
                <a:solidFill>
                  <a:schemeClr val="accent2"/>
                </a:solidFill>
              </a:rPr>
              <a:t>Refer to the protocol for the detailed description of exclusion criteria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20C67-1C0A-80D1-CF23-32A46D0CB3F4}"/>
              </a:ext>
            </a:extLst>
          </p:cNvPr>
          <p:cNvSpPr txBox="1"/>
          <p:nvPr/>
        </p:nvSpPr>
        <p:spPr>
          <a:xfrm>
            <a:off x="3500582" y="6687126"/>
            <a:ext cx="45627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Takeda Confidential - For Internal Training Purposes Only - Further Copying or Distribution is Prohibited</a:t>
            </a:r>
          </a:p>
        </p:txBody>
      </p:sp>
    </p:spTree>
    <p:extLst>
      <p:ext uri="{BB962C8B-B14F-4D97-AF65-F5344CB8AC3E}">
        <p14:creationId xmlns:p14="http://schemas.microsoft.com/office/powerpoint/2010/main" val="17961587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8&quot; unique_id=&quot;10067&quot;&gt;&lt;/object&gt;&lt;object type=&quot;2&quot; unique_id=&quot;10070&quot;&gt;&lt;object type=&quot;3&quot; unique_id=&quot;10077&quot;&gt;&lt;property id=&quot;20148&quot; value=&quot;5&quot;/&gt;&lt;property id=&quot;20300&quot; value=&quot;Slide 1 - &amp;quot;Title Image 1&amp;quot;&quot;/&gt;&lt;property id=&quot;20307&quot; value=&quot;256&quot;/&gt;&lt;/object&gt;&lt;object type=&quot;3&quot; unique_id=&quot;10123&quot;&gt;&lt;property id=&quot;20148&quot; value=&quot;5&quot;/&gt;&lt;property id=&quot;20300&quot; value=&quot;Slide 2 - &amp;quot;Title Image 2&amp;quot;&quot;/&gt;&lt;property id=&quot;20307&quot; value=&quot;257&quot;/&gt;&lt;/object&gt;&lt;object type=&quot;3&quot; unique_id=&quot;10124&quot;&gt;&lt;property id=&quot;20148&quot; value=&quot;5&quot;/&gt;&lt;property id=&quot;20300&quot; value=&quot;Slide 3 - &amp;quot;Title Image 3&amp;quot;&quot;/&gt;&lt;property id=&quot;20307&quot; value=&quot;258&quot;/&gt;&lt;/object&gt;&lt;object type=&quot;3&quot; unique_id=&quot;10125&quot;&gt;&lt;property id=&quot;20148&quot; value=&quot;5&quot;/&gt;&lt;property id=&quot;20300&quot; value=&quot;Slide 4 - &amp;quot;Title Image 4&amp;quot;&quot;/&gt;&lt;property id=&quot;20307&quot; value=&quot;259&quot;/&gt;&lt;/object&gt;&lt;object type=&quot;3&quot; unique_id=&quot;10126&quot;&gt;&lt;property id=&quot;20148&quot; value=&quot;5&quot;/&gt;&lt;property id=&quot;20300&quot; value=&quot;Slide 5 - &amp;quot;Title Image 5&amp;quot;&quot;/&gt;&lt;property id=&quot;20307&quot; value=&quot;260&quot;/&gt;&lt;/object&gt;&lt;object type=&quot;3&quot; unique_id=&quot;10127&quot;&gt;&lt;property id=&quot;20148&quot; value=&quot;5&quot;/&gt;&lt;property id=&quot;20300&quot; value=&quot;Slide 6 - &amp;quot;Title Image 6&amp;quot;&quot;/&gt;&lt;property id=&quot;20307&quot; value=&quot;261&quot;/&gt;&lt;/object&gt;&lt;object type=&quot;3&quot; unique_id=&quot;10128&quot;&gt;&lt;property id=&quot;20148&quot; value=&quot;5&quot;/&gt;&lt;property id=&quot;20300&quot; value=&quot;Slide 7 - &amp;quot;Title Image 7&amp;quot;&quot;/&gt;&lt;property id=&quot;20307&quot; value=&quot;262&quot;/&gt;&lt;/object&gt;&lt;object type=&quot;3&quot; unique_id=&quot;10129&quot;&gt;&lt;property id=&quot;20148&quot; value=&quot;5&quot;/&gt;&lt;property id=&quot;20300&quot; value=&quot;Slide 8 - &amp;quot;Title Image 8&amp;quot;&quot;/&gt;&lt;property id=&quot;20307&quot; value=&quot;263&quot;/&gt;&lt;/object&gt;&lt;object type=&quot;3&quot; unique_id=&quot;10130&quot;&gt;&lt;property id=&quot;20148&quot; value=&quot;5&quot;/&gt;&lt;property id=&quot;20300&quot; value=&quot;Slide 9 - &amp;quot;Title Image 9&amp;quot;&quot;/&gt;&lt;property id=&quot;20307&quot; value=&quot;264&quot;/&gt;&lt;/object&gt;&lt;object type=&quot;3&quot; unique_id=&quot;10131&quot;&gt;&lt;property id=&quot;20148&quot; value=&quot;5&quot;/&gt;&lt;property id=&quot;20300&quot; value=&quot;Slide 10 - &amp;quot;Title Image 10&amp;quot;&quot;/&gt;&lt;property id=&quot;20307&quot; value=&quot;265&quot;/&gt;&lt;/object&gt;&lt;object type=&quot;3&quot; unique_id=&quot;10132&quot;&gt;&lt;property id=&quot;20148&quot; value=&quot;5&quot;/&gt;&lt;property id=&quot;20300&quot; value=&quot;Slide 11 - &amp;quot;Title No Image&amp;quot;&quot;/&gt;&lt;property id=&quot;20307&quot; value=&quot;266&quot;/&gt;&lt;/object&gt;&lt;object type=&quot;3&quot; unique_id=&quot;10198&quot;&gt;&lt;property id=&quot;20148&quot; value=&quot;5&quot;/&gt;&lt;property id=&quot;20300&quot; value=&quot;Slide 12&quot;/&gt;&lt;property id=&quot;20307&quot; value=&quot;267&quot;/&gt;&lt;/object&gt;&lt;object type=&quot;3&quot; unique_id=&quot;10241&quot;&gt;&lt;property id=&quot;20148&quot; value=&quot;5&quot;/&gt;&lt;property id=&quot;20300&quot; value=&quot;Slide 13&quot;/&gt;&lt;property id=&quot;20307&quot; value=&quot;268&quot;/&gt;&lt;/object&gt;&lt;object type=&quot;3&quot; unique_id=&quot;10302&quot;&gt;&lt;property id=&quot;20148&quot; value=&quot;5&quot;/&gt;&lt;property id=&quot;20300&quot; value=&quot;Slide 14&quot;/&gt;&lt;property id=&quot;20307&quot; value=&quot;269&quot;/&gt;&lt;/object&gt;&lt;object type=&quot;3&quot; unique_id=&quot;10303&quot;&gt;&lt;property id=&quot;20148&quot; value=&quot;5&quot;/&gt;&lt;property id=&quot;20300&quot; value=&quot;Slide 15 - &amp;quot;Divider Slide&amp;quot;&quot;/&gt;&lt;property id=&quot;20307&quot; value=&quot;270&quot;/&gt;&lt;/object&gt;&lt;object type=&quot;3&quot; unique_id=&quot;10372&quot;&gt;&lt;property id=&quot;20148&quot; value=&quot;5&quot;/&gt;&lt;property id=&quot;20300&quot; value=&quot;Slide 16 - &amp;quot;Divider Slide coloured&amp;quot;&quot;/&gt;&lt;property id=&quot;20307&quot; value=&quot;271&quot;/&gt;&lt;/object&gt;&lt;object type=&quot;3&quot; unique_id=&quot;10445&quot;&gt;&lt;property id=&quot;20148&quot; value=&quot;5&quot;/&gt;&lt;property id=&quot;20300&quot; value=&quot;Slide 18&quot;/&gt;&lt;property id=&quot;20307&quot; value=&quot;272&quot;/&gt;&lt;/object&gt;&lt;object type=&quot;3&quot; unique_id=&quot;10446&quot;&gt;&lt;property id=&quot;20148&quot; value=&quot;5&quot;/&gt;&lt;property id=&quot;20300&quot; value=&quot;Slide 19&quot;/&gt;&lt;property id=&quot;20307&quot; value=&quot;273&quot;/&gt;&lt;/object&gt;&lt;object type=&quot;3&quot; unique_id=&quot;10587&quot;&gt;&lt;property id=&quot;20148&quot; value=&quot;5&quot;/&gt;&lt;property id=&quot;20300&quot; value=&quot;Slide 20&quot;/&gt;&lt;property id=&quot;20307&quot; value=&quot;274&quot;/&gt;&lt;/object&gt;&lt;object type=&quot;3&quot; unique_id=&quot;10588&quot;&gt;&lt;property id=&quot;20148&quot; value=&quot;5&quot;/&gt;&lt;property id=&quot;20300&quot; value=&quot;Slide 21&quot;/&gt;&lt;property id=&quot;20307&quot; value=&quot;275&quot;/&gt;&lt;/object&gt;&lt;object type=&quot;3&quot; unique_id=&quot;10589&quot;&gt;&lt;property id=&quot;20148&quot; value=&quot;5&quot;/&gt;&lt;property id=&quot;20300&quot; value=&quot;Slide 22&quot;/&gt;&lt;property id=&quot;20307&quot; value=&quot;276&quot;/&gt;&lt;/object&gt;&lt;object type=&quot;3&quot; unique_id=&quot;10590&quot;&gt;&lt;property id=&quot;20148&quot; value=&quot;5&quot;/&gt;&lt;property id=&quot;20300&quot; value=&quot;Slide 23&quot;/&gt;&lt;property id=&quot;20307&quot; value=&quot;277&quot;/&gt;&lt;/object&gt;&lt;object type=&quot;3&quot; unique_id=&quot;10783&quot;&gt;&lt;property id=&quot;20148&quot; value=&quot;5&quot;/&gt;&lt;property id=&quot;20300&quot; value=&quot;Slide 24&quot;/&gt;&lt;property id=&quot;20307&quot; value=&quot;278&quot;/&gt;&lt;/object&gt;&lt;object type=&quot;3&quot; unique_id=&quot;10784&quot;&gt;&lt;property id=&quot;20148&quot; value=&quot;5&quot;/&gt;&lt;property id=&quot;20300&quot; value=&quot;Slide 25&quot;/&gt;&lt;property id=&quot;20307&quot; value=&quot;279&quot;/&gt;&lt;/object&gt;&lt;object type=&quot;3&quot; unique_id=&quot;10785&quot;&gt;&lt;property id=&quot;20148&quot; value=&quot;5&quot;/&gt;&lt;property id=&quot;20300&quot; value=&quot;Slide 26&quot;/&gt;&lt;property id=&quot;20307&quot; value=&quot;280&quot;/&gt;&lt;/object&gt;&lt;object type=&quot;3&quot; unique_id=&quot;10786&quot;&gt;&lt;property id=&quot;20148&quot; value=&quot;5&quot;/&gt;&lt;property id=&quot;20300&quot; value=&quot;Slide 27&quot;/&gt;&lt;property id=&quot;20307&quot; value=&quot;281&quot;/&gt;&lt;/object&gt;&lt;object type=&quot;3&quot; unique_id=&quot;10787&quot;&gt;&lt;property id=&quot;20148&quot; value=&quot;5&quot;/&gt;&lt;property id=&quot;20300&quot; value=&quot;Slide 28&quot;/&gt;&lt;property id=&quot;20307&quot; value=&quot;282&quot;/&gt;&lt;/object&gt;&lt;object type=&quot;3&quot; unique_id=&quot;10788&quot;&gt;&lt;property id=&quot;20148&quot; value=&quot;5&quot;/&gt;&lt;property id=&quot;20300&quot; value=&quot;Slide 29&quot;/&gt;&lt;property id=&quot;20307&quot; value=&quot;283&quot;/&gt;&lt;/object&gt;&lt;object type=&quot;3&quot; unique_id=&quot;10939&quot;&gt;&lt;property id=&quot;20148&quot; value=&quot;5&quot;/&gt;&lt;property id=&quot;20300&quot; value=&quot;Slide 31 - &amp;quot;Thank you&amp;quot;&quot;/&gt;&lt;property id=&quot;20307&quot; value=&quot;284&quot;/&gt;&lt;/object&gt;&lt;object type=&quot;3&quot; unique_id=&quot;10946&quot;&gt;&lt;property id=&quot;20148&quot; value=&quot;5&quot;/&gt;&lt;property id=&quot;20300&quot; value=&quot;Slide 30&quot;/&gt;&lt;property id=&quot;20307&quot; value=&quot;287&quot;/&gt;&lt;/object&gt;&lt;object type=&quot;3&quot; unique_id=&quot;11019&quot;&gt;&lt;property id=&quot;20148&quot; value=&quot;5&quot;/&gt;&lt;property id=&quot;20300&quot; value=&quot;Slide 32 - &amp;quot;Color usage for PowerPoint&amp;quot;&quot;/&gt;&lt;property id=&quot;20307&quot; value=&quot;292&quot;/&gt;&lt;/object&gt;&lt;object type=&quot;3&quot; unique_id=&quot;11020&quot;&gt;&lt;property id=&quot;20148&quot; value=&quot;5&quot;/&gt;&lt;property id=&quot;20300&quot; value=&quot;Slide 33 - &amp;quot;Assorted and Dark Assorted Color usage&amp;quot;&quot;/&gt;&lt;property id=&quot;20307&quot; value=&quot;293&quot;/&gt;&lt;/object&gt;&lt;object type=&quot;3&quot; unique_id=&quot;11439&quot;&gt;&lt;property id=&quot;20148&quot; value=&quot;5&quot;/&gt;&lt;property id=&quot;20300&quot; value=&quot;Slide 17 - &amp;quot;Divider Slide coloured&amp;quot;&quot;/&gt;&lt;property id=&quot;20307&quot; value=&quot;294&quot;/&gt;&lt;/object&gt;&lt;/object&gt;&lt;/object&gt;&lt;/database&gt;"/>
  <p:tag name="SECTOMILLISECCONVERTED" val="1"/>
  <p:tag name="VERSINFO" val="TAK20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7hVpGJYTHup1nzznC8K.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1s2wmrLno._6pCV7LnEi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WPkU7VDgzdIKk_PkeKz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1s2wmrLno._6pCV7LnEi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1s2wmrLno._6pCV7LnEi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1s2wmrLno._6pCV7LnEi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1s2wmrLno._6pCV7LnEi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1s2wmrLno._6pCV7LnEi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WPkU7VDgzdIKk_PkeKzF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1s2wmrLno._6pCV7LnEi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heme/theme1.xml><?xml version="1.0" encoding="utf-8"?>
<a:theme xmlns:a="http://schemas.openxmlformats.org/drawingml/2006/main" name="Takeda Slide Master">
  <a:themeElements>
    <a:clrScheme name="Takeda 2021">
      <a:dk1>
        <a:srgbClr val="34373F"/>
      </a:dk1>
      <a:lt1>
        <a:srgbClr val="FFFFFF"/>
      </a:lt1>
      <a:dk2>
        <a:srgbClr val="34373F"/>
      </a:dk2>
      <a:lt2>
        <a:srgbClr val="FFFFFF"/>
      </a:lt2>
      <a:accent1>
        <a:srgbClr val="E1242A"/>
      </a:accent1>
      <a:accent2>
        <a:srgbClr val="891515"/>
      </a:accent2>
      <a:accent3>
        <a:srgbClr val="34373F"/>
      </a:accent3>
      <a:accent4>
        <a:srgbClr val="A1A4AC"/>
      </a:accent4>
      <a:accent5>
        <a:srgbClr val="EDF2F4"/>
      </a:accent5>
      <a:accent6>
        <a:srgbClr val="FFFFFF"/>
      </a:accent6>
      <a:hlink>
        <a:srgbClr val="34373F"/>
      </a:hlink>
      <a:folHlink>
        <a:srgbClr val="34373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8575">
          <a:noFill/>
        </a:ln>
      </a:spPr>
      <a:bodyPr wrap="none"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C671639-4675-498F-8406-CC38EFAC0128}" vid="{D2ECA16B-CEDF-4EB1-A5E5-09346E461B18}"/>
    </a:ext>
  </a:extLst>
</a:theme>
</file>

<file path=ppt/theme/theme10.xml><?xml version="1.0" encoding="utf-8"?>
<a:theme xmlns:a="http://schemas.openxmlformats.org/drawingml/2006/main" name="7_Takeda Slide Master">
  <a:themeElements>
    <a:clrScheme name="Takeda 2021">
      <a:dk1>
        <a:srgbClr val="34373F"/>
      </a:dk1>
      <a:lt1>
        <a:srgbClr val="FFFFFF"/>
      </a:lt1>
      <a:dk2>
        <a:srgbClr val="34373F"/>
      </a:dk2>
      <a:lt2>
        <a:srgbClr val="FFFFFF"/>
      </a:lt2>
      <a:accent1>
        <a:srgbClr val="E1242A"/>
      </a:accent1>
      <a:accent2>
        <a:srgbClr val="891515"/>
      </a:accent2>
      <a:accent3>
        <a:srgbClr val="34373F"/>
      </a:accent3>
      <a:accent4>
        <a:srgbClr val="A1A4AC"/>
      </a:accent4>
      <a:accent5>
        <a:srgbClr val="EDF2F4"/>
      </a:accent5>
      <a:accent6>
        <a:srgbClr val="FFFFFF"/>
      </a:accent6>
      <a:hlink>
        <a:srgbClr val="34373F"/>
      </a:hlink>
      <a:folHlink>
        <a:srgbClr val="34373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8575">
          <a:noFill/>
        </a:ln>
      </a:spPr>
      <a:bodyPr wrap="none"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C671639-4675-498F-8406-CC38EFAC0128}" vid="{D2ECA16B-CEDF-4EB1-A5E5-09346E461B18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akeda Slide Master">
  <a:themeElements>
    <a:clrScheme name="Takeda 2021">
      <a:dk1>
        <a:srgbClr val="34373F"/>
      </a:dk1>
      <a:lt1>
        <a:srgbClr val="FFFFFF"/>
      </a:lt1>
      <a:dk2>
        <a:srgbClr val="34373F"/>
      </a:dk2>
      <a:lt2>
        <a:srgbClr val="FFFFFF"/>
      </a:lt2>
      <a:accent1>
        <a:srgbClr val="E1242A"/>
      </a:accent1>
      <a:accent2>
        <a:srgbClr val="891515"/>
      </a:accent2>
      <a:accent3>
        <a:srgbClr val="34373F"/>
      </a:accent3>
      <a:accent4>
        <a:srgbClr val="A1A4AC"/>
      </a:accent4>
      <a:accent5>
        <a:srgbClr val="EDF2F4"/>
      </a:accent5>
      <a:accent6>
        <a:srgbClr val="FFFFFF"/>
      </a:accent6>
      <a:hlink>
        <a:srgbClr val="34373F"/>
      </a:hlink>
      <a:folHlink>
        <a:srgbClr val="34373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8575">
          <a:noFill/>
        </a:ln>
      </a:spPr>
      <a:bodyPr wrap="none"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C671639-4675-498F-8406-CC38EFAC0128}" vid="{D2ECA16B-CEDF-4EB1-A5E5-09346E461B18}"/>
    </a:ext>
  </a:extLst>
</a:theme>
</file>

<file path=ppt/theme/theme3.xml><?xml version="1.0" encoding="utf-8"?>
<a:theme xmlns:a="http://schemas.openxmlformats.org/drawingml/2006/main" name="3_Takeda Slide Master">
  <a:themeElements>
    <a:clrScheme name="Takeda 2021">
      <a:dk1>
        <a:srgbClr val="34373F"/>
      </a:dk1>
      <a:lt1>
        <a:srgbClr val="FFFFFF"/>
      </a:lt1>
      <a:dk2>
        <a:srgbClr val="34373F"/>
      </a:dk2>
      <a:lt2>
        <a:srgbClr val="FFFFFF"/>
      </a:lt2>
      <a:accent1>
        <a:srgbClr val="E1242A"/>
      </a:accent1>
      <a:accent2>
        <a:srgbClr val="891515"/>
      </a:accent2>
      <a:accent3>
        <a:srgbClr val="34373F"/>
      </a:accent3>
      <a:accent4>
        <a:srgbClr val="A1A4AC"/>
      </a:accent4>
      <a:accent5>
        <a:srgbClr val="EDF2F4"/>
      </a:accent5>
      <a:accent6>
        <a:srgbClr val="FFFFFF"/>
      </a:accent6>
      <a:hlink>
        <a:srgbClr val="34373F"/>
      </a:hlink>
      <a:folHlink>
        <a:srgbClr val="34373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8575">
          <a:noFill/>
        </a:ln>
      </a:spPr>
      <a:bodyPr wrap="none"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3" id="{652A2B2D-06A1-418A-98C9-FCC0CDD71CAC}" vid="{20980F8D-D47F-42B8-B651-C35CE6863B52}"/>
    </a:ext>
  </a:extLst>
</a:theme>
</file>

<file path=ppt/theme/theme4.xml><?xml version="1.0" encoding="utf-8"?>
<a:theme xmlns:a="http://schemas.openxmlformats.org/drawingml/2006/main" name="ScoutTheme">
  <a:themeElements>
    <a:clrScheme name="Scout Theme">
      <a:dk1>
        <a:srgbClr val="8C8C8C"/>
      </a:dk1>
      <a:lt1>
        <a:srgbClr val="FFFFFF"/>
      </a:lt1>
      <a:dk2>
        <a:srgbClr val="2E2E2E"/>
      </a:dk2>
      <a:lt2>
        <a:srgbClr val="E7E6E6"/>
      </a:lt2>
      <a:accent1>
        <a:srgbClr val="67D1DE"/>
      </a:accent1>
      <a:accent2>
        <a:srgbClr val="F85875"/>
      </a:accent2>
      <a:accent3>
        <a:srgbClr val="4E63E1"/>
      </a:accent3>
      <a:accent4>
        <a:srgbClr val="FFFE86"/>
      </a:accent4>
      <a:accent5>
        <a:srgbClr val="BDF163"/>
      </a:accent5>
      <a:accent6>
        <a:srgbClr val="95815A"/>
      </a:accent6>
      <a:hlink>
        <a:srgbClr val="4E63E1"/>
      </a:hlink>
      <a:folHlink>
        <a:srgbClr val="F85875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outTheme" id="{B97B8CBD-F020-D749-B1CD-37F6DC6C3FF5}" vid="{A275F623-3937-7D44-85AE-8D48477EDAAE}"/>
    </a:ext>
  </a:extLst>
</a:theme>
</file>

<file path=ppt/theme/theme5.xml><?xml version="1.0" encoding="utf-8"?>
<a:theme xmlns:a="http://schemas.openxmlformats.org/drawingml/2006/main" name="2_Custom Design">
  <a:themeElements>
    <a:clrScheme name="Custom 5">
      <a:dk1>
        <a:srgbClr val="380386"/>
      </a:dk1>
      <a:lt1>
        <a:sysClr val="window" lastClr="FFFFFF"/>
      </a:lt1>
      <a:dk2>
        <a:srgbClr val="000000"/>
      </a:dk2>
      <a:lt2>
        <a:srgbClr val="FFFFFF"/>
      </a:lt2>
      <a:accent1>
        <a:srgbClr val="42CEA9"/>
      </a:accent1>
      <a:accent2>
        <a:srgbClr val="39A9D1"/>
      </a:accent2>
      <a:accent3>
        <a:srgbClr val="FF6F21"/>
      </a:accent3>
      <a:accent4>
        <a:srgbClr val="FA353E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ELRiSE _slide theme">
  <a:themeElements>
    <a:clrScheme name="Takeda 2021">
      <a:dk1>
        <a:srgbClr val="34373F"/>
      </a:dk1>
      <a:lt1>
        <a:srgbClr val="FFFFFF"/>
      </a:lt1>
      <a:dk2>
        <a:srgbClr val="34373F"/>
      </a:dk2>
      <a:lt2>
        <a:srgbClr val="FFFFFF"/>
      </a:lt2>
      <a:accent1>
        <a:srgbClr val="E1242A"/>
      </a:accent1>
      <a:accent2>
        <a:srgbClr val="891515"/>
      </a:accent2>
      <a:accent3>
        <a:srgbClr val="34373F"/>
      </a:accent3>
      <a:accent4>
        <a:srgbClr val="A1A4AC"/>
      </a:accent4>
      <a:accent5>
        <a:srgbClr val="EDF2F4"/>
      </a:accent5>
      <a:accent6>
        <a:srgbClr val="FFFFFF"/>
      </a:accent6>
      <a:hlink>
        <a:srgbClr val="34373F"/>
      </a:hlink>
      <a:folHlink>
        <a:srgbClr val="34373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8575">
          <a:noFill/>
        </a:ln>
      </a:spPr>
      <a:bodyPr wrap="none"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ELRiSE _slide theme" id="{72E0F35F-EA50-4A3E-B186-FF9A996E7161}" vid="{44CF77B4-228C-4766-A72D-F552CEC52794}"/>
    </a:ext>
  </a:extLst>
</a:theme>
</file>

<file path=ppt/theme/theme7.xml><?xml version="1.0" encoding="utf-8"?>
<a:theme xmlns:a="http://schemas.openxmlformats.org/drawingml/2006/main" name="2_Takeda Slide Master">
  <a:themeElements>
    <a:clrScheme name="Takeda 2021">
      <a:dk1>
        <a:srgbClr val="34373F"/>
      </a:dk1>
      <a:lt1>
        <a:srgbClr val="FFFFFF"/>
      </a:lt1>
      <a:dk2>
        <a:srgbClr val="34373F"/>
      </a:dk2>
      <a:lt2>
        <a:srgbClr val="FFFFFF"/>
      </a:lt2>
      <a:accent1>
        <a:srgbClr val="E1242A"/>
      </a:accent1>
      <a:accent2>
        <a:srgbClr val="891515"/>
      </a:accent2>
      <a:accent3>
        <a:srgbClr val="34373F"/>
      </a:accent3>
      <a:accent4>
        <a:srgbClr val="A1A4AC"/>
      </a:accent4>
      <a:accent5>
        <a:srgbClr val="EDF2F4"/>
      </a:accent5>
      <a:accent6>
        <a:srgbClr val="FFFFFF"/>
      </a:accent6>
      <a:hlink>
        <a:srgbClr val="34373F"/>
      </a:hlink>
      <a:folHlink>
        <a:srgbClr val="34373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8575">
          <a:noFill/>
        </a:ln>
      </a:spPr>
      <a:bodyPr wrap="none"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C671639-4675-498F-8406-CC38EFAC0128}" vid="{D2ECA16B-CEDF-4EB1-A5E5-09346E461B18}"/>
    </a:ext>
  </a:extLst>
</a:theme>
</file>

<file path=ppt/theme/theme8.xml><?xml version="1.0" encoding="utf-8"?>
<a:theme xmlns:a="http://schemas.openxmlformats.org/drawingml/2006/main" name="1_Laboratories_V1.0.0">
  <a:themeElements>
    <a:clrScheme name="IQVIA MedTech">
      <a:dk1>
        <a:srgbClr val="2B3A42"/>
      </a:dk1>
      <a:lt1>
        <a:srgbClr val="FFFFFF"/>
      </a:lt1>
      <a:dk2>
        <a:srgbClr val="606B71"/>
      </a:dk2>
      <a:lt2>
        <a:srgbClr val="F3F3F3"/>
      </a:lt2>
      <a:accent1>
        <a:srgbClr val="00A3E0"/>
      </a:accent1>
      <a:accent2>
        <a:srgbClr val="005587"/>
      </a:accent2>
      <a:accent3>
        <a:srgbClr val="43B02A"/>
      </a:accent3>
      <a:accent4>
        <a:srgbClr val="027123"/>
      </a:accent4>
      <a:accent5>
        <a:srgbClr val="00BFB3"/>
      </a:accent5>
      <a:accent6>
        <a:srgbClr val="F0B323"/>
      </a:accent6>
      <a:hlink>
        <a:srgbClr val="00A3E0"/>
      </a:hlink>
      <a:folHlink>
        <a:srgbClr val="00558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t" anchorCtr="0"/>
      <a:lstStyle>
        <a:defPPr algn="l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ustainable QKIT Client Slide Feb 25" id="{DF093393-13E5-4BBC-A027-0FFC3BF72859}" vid="{BD4EFC1A-878A-4C75-9548-D882BA5BC537}"/>
    </a:ext>
  </a:extLst>
</a:theme>
</file>

<file path=ppt/theme/theme9.xml><?xml version="1.0" encoding="utf-8"?>
<a:theme xmlns:a="http://schemas.openxmlformats.org/drawingml/2006/main" name="5_Takeda Slide Master">
  <a:themeElements>
    <a:clrScheme name="Takeda 2021">
      <a:dk1>
        <a:srgbClr val="34373F"/>
      </a:dk1>
      <a:lt1>
        <a:srgbClr val="FFFFFF"/>
      </a:lt1>
      <a:dk2>
        <a:srgbClr val="34373F"/>
      </a:dk2>
      <a:lt2>
        <a:srgbClr val="FFFFFF"/>
      </a:lt2>
      <a:accent1>
        <a:srgbClr val="E1242A"/>
      </a:accent1>
      <a:accent2>
        <a:srgbClr val="891515"/>
      </a:accent2>
      <a:accent3>
        <a:srgbClr val="34373F"/>
      </a:accent3>
      <a:accent4>
        <a:srgbClr val="A1A4AC"/>
      </a:accent4>
      <a:accent5>
        <a:srgbClr val="EDF2F4"/>
      </a:accent5>
      <a:accent6>
        <a:srgbClr val="FFFFFF"/>
      </a:accent6>
      <a:hlink>
        <a:srgbClr val="34373F"/>
      </a:hlink>
      <a:folHlink>
        <a:srgbClr val="34373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8575">
          <a:noFill/>
        </a:ln>
      </a:spPr>
      <a:bodyPr wrap="none"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C671639-4675-498F-8406-CC38EFAC0128}" vid="{D2ECA16B-CEDF-4EB1-A5E5-09346E461B1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0dd2c62-0fba-4e6e-b2eb-784c9432deb8" xsi:nil="true"/>
    <lcf76f155ced4ddcb4097134ff3c332f xmlns="2ccf2e55-001a-4cf2-841b-61d670a7dbc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8B7E03D52D3A4F883BD6B7233FA87C" ma:contentTypeVersion="13" ma:contentTypeDescription="Create a new document." ma:contentTypeScope="" ma:versionID="a7f328b93f5b232c29d214e44ead65d8">
  <xsd:schema xmlns:xsd="http://www.w3.org/2001/XMLSchema" xmlns:xs="http://www.w3.org/2001/XMLSchema" xmlns:p="http://schemas.microsoft.com/office/2006/metadata/properties" xmlns:ns2="2ccf2e55-001a-4cf2-841b-61d670a7dbca" xmlns:ns3="40dd2c62-0fba-4e6e-b2eb-784c9432deb8" targetNamespace="http://schemas.microsoft.com/office/2006/metadata/properties" ma:root="true" ma:fieldsID="4cc0c51bb467732b4fdcb04559a99380" ns2:_="" ns3:_="">
    <xsd:import namespace="2ccf2e55-001a-4cf2-841b-61d670a7dbca"/>
    <xsd:import namespace="40dd2c62-0fba-4e6e-b2eb-784c9432deb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f2e55-001a-4cf2-841b-61d670a7db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749a35e-9b4c-41a3-9e24-d57cd2885fd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dd2c62-0fba-4e6e-b2eb-784c9432deb8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83921b26-4ebf-44b4-a8ca-fdf878d87d86}" ma:internalName="TaxCatchAll" ma:showField="CatchAllData" ma:web="40dd2c62-0fba-4e6e-b2eb-784c9432deb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F7E3B2-C4FD-45C0-B7B3-47722B6E4A3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7635635-7FFD-4ACD-8D6C-9D27B9BF5A0E}">
  <ds:schemaRefs>
    <ds:schemaRef ds:uri="2ccf2e55-001a-4cf2-841b-61d670a7dbca"/>
    <ds:schemaRef ds:uri="40dd2c62-0fba-4e6e-b2eb-784c9432deb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2BFB56D-6D4D-46A3-8C25-B356DACBEBD3}">
  <ds:schemaRefs>
    <ds:schemaRef ds:uri="2ccf2e55-001a-4cf2-841b-61d670a7dbca"/>
    <ds:schemaRef ds:uri="40dd2c62-0fba-4e6e-b2eb-784c9432deb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TPI_PPT_Template_April_2015</Template>
  <TotalTime>2</TotalTime>
  <Words>3618</Words>
  <Application>Microsoft Office PowerPoint</Application>
  <PresentationFormat>Widescreen</PresentationFormat>
  <Paragraphs>378</Paragraphs>
  <Slides>19</Slides>
  <Notes>2</Notes>
  <HiddenSlides>2</HiddenSlides>
  <MMClips>0</MMClips>
  <ScaleCrop>false</ScaleCrop>
  <HeadingPairs>
    <vt:vector size="8" baseType="variant">
      <vt:variant>
        <vt:lpstr>Fonts Used</vt:lpstr>
      </vt:variant>
      <vt:variant>
        <vt:i4>25</vt:i4>
      </vt:variant>
      <vt:variant>
        <vt:lpstr>Theme</vt:lpstr>
      </vt:variant>
      <vt:variant>
        <vt:i4>10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56" baseType="lpstr">
      <vt:lpstr>DengXian</vt:lpstr>
      <vt:lpstr>メイリオ</vt:lpstr>
      <vt:lpstr>Aptos</vt:lpstr>
      <vt:lpstr>Argent CF Demi Bold</vt:lpstr>
      <vt:lpstr>Argent CF Extra Bold</vt:lpstr>
      <vt:lpstr>Arial</vt:lpstr>
      <vt:lpstr>Arial Narrow</vt:lpstr>
      <vt:lpstr>Arial,Sans-Serif</vt:lpstr>
      <vt:lpstr>Calibri</vt:lpstr>
      <vt:lpstr>Calibri Light</vt:lpstr>
      <vt:lpstr>Charles Modern Light</vt:lpstr>
      <vt:lpstr>Circular Std Black Italic</vt:lpstr>
      <vt:lpstr>Circular Std Bold</vt:lpstr>
      <vt:lpstr>Circular Std Bold Italic</vt:lpstr>
      <vt:lpstr>Circular Std Book Italic</vt:lpstr>
      <vt:lpstr>Georgia</vt:lpstr>
      <vt:lpstr>Helvetica</vt:lpstr>
      <vt:lpstr>Helvetica Neue</vt:lpstr>
      <vt:lpstr>NeuzeitGro</vt:lpstr>
      <vt:lpstr>Open Sans Light</vt:lpstr>
      <vt:lpstr>Segoe UI</vt:lpstr>
      <vt:lpstr>System Font Regular</vt:lpstr>
      <vt:lpstr>Times New Roman</vt:lpstr>
      <vt:lpstr>Wingdings</vt:lpstr>
      <vt:lpstr>Wingdings 3</vt:lpstr>
      <vt:lpstr>Takeda Slide Master</vt:lpstr>
      <vt:lpstr>1_Takeda Slide Master</vt:lpstr>
      <vt:lpstr>3_Takeda Slide Master</vt:lpstr>
      <vt:lpstr>ScoutTheme</vt:lpstr>
      <vt:lpstr>2_Custom Design</vt:lpstr>
      <vt:lpstr>ELRiSE _slide theme</vt:lpstr>
      <vt:lpstr>2_Takeda Slide Master</vt:lpstr>
      <vt:lpstr>1_Laboratories_V1.0.0</vt:lpstr>
      <vt:lpstr>5_Takeda Slide Master</vt:lpstr>
      <vt:lpstr>7_Takeda Slide Master</vt:lpstr>
      <vt:lpstr>think-cell Slide</vt:lpstr>
      <vt:lpstr>think-cell スライド</vt:lpstr>
      <vt:lpstr>PowerPoint Presentation</vt:lpstr>
      <vt:lpstr>PowerPoint Presentation</vt:lpstr>
      <vt:lpstr>PowerPoint Presentation</vt:lpstr>
      <vt:lpstr>TAK-226-3001 | STUDY RATIONALE </vt:lpstr>
      <vt:lpstr>TAK-226-3001 | Study Overview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TAK-226-3001 | Prohibited Medications / Procedures</vt:lpstr>
      <vt:lpstr>TAK-226-3001 | Permitted Medications / Procedures</vt:lpstr>
      <vt:lpstr>TAK-226-3001 | Study Schema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Takeda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OSR_Operational Strategy Review Slide Deck Template</dc:title>
  <dc:creator>Dagmar Luedtke</dc:creator>
  <cp:lastModifiedBy>Kakde, Dikshanti</cp:lastModifiedBy>
  <cp:revision>29</cp:revision>
  <cp:lastPrinted>2025-12-30T16:24:58Z</cp:lastPrinted>
  <dcterms:created xsi:type="dcterms:W3CDTF">2015-05-05T08:58:25Z</dcterms:created>
  <dcterms:modified xsi:type="dcterms:W3CDTF">2026-04-10T13:39:26Z</dcterms:modified>
  <cp:contentStatus>Published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0x010100D38B7E03D52D3A4F883BD6B7233FA87C</vt:lpwstr>
  </property>
  <property fmtid="{D5CDD505-2E9C-101B-9397-08002B2CF9AE}" pid="3" name="Global Procurement Categories">
    <vt:lpwstr/>
  </property>
  <property fmtid="{D5CDD505-2E9C-101B-9397-08002B2CF9AE}" pid="4" name="_NewReviewCycle">
    <vt:lpwstr/>
  </property>
  <property fmtid="{D5CDD505-2E9C-101B-9397-08002B2CF9AE}" pid="5" name="AuthorIds_UIVersion_1024">
    <vt:lpwstr>19</vt:lpwstr>
  </property>
  <property fmtid="{D5CDD505-2E9C-101B-9397-08002B2CF9AE}" pid="6" name="Order">
    <vt:r8>11800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MediaServiceImageTags">
    <vt:lpwstr/>
  </property>
</Properties>
</file>